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0"/>
  </p:notesMasterIdLst>
  <p:sldIdLst>
    <p:sldId id="663" r:id="rId2"/>
    <p:sldId id="271" r:id="rId3"/>
    <p:sldId id="665" r:id="rId4"/>
    <p:sldId id="664" r:id="rId5"/>
    <p:sldId id="667" r:id="rId6"/>
    <p:sldId id="668" r:id="rId7"/>
    <p:sldId id="669" r:id="rId8"/>
    <p:sldId id="671" r:id="rId9"/>
    <p:sldId id="702" r:id="rId10"/>
    <p:sldId id="705" r:id="rId11"/>
    <p:sldId id="672" r:id="rId12"/>
    <p:sldId id="678" r:id="rId13"/>
    <p:sldId id="682" r:id="rId14"/>
    <p:sldId id="683" r:id="rId15"/>
    <p:sldId id="684" r:id="rId16"/>
    <p:sldId id="685" r:id="rId17"/>
    <p:sldId id="686" r:id="rId18"/>
    <p:sldId id="687" r:id="rId19"/>
    <p:sldId id="689" r:id="rId20"/>
    <p:sldId id="691" r:id="rId21"/>
    <p:sldId id="703" r:id="rId22"/>
    <p:sldId id="704" r:id="rId23"/>
    <p:sldId id="692" r:id="rId24"/>
    <p:sldId id="690" r:id="rId25"/>
    <p:sldId id="694" r:id="rId26"/>
    <p:sldId id="695" r:id="rId27"/>
    <p:sldId id="696" r:id="rId28"/>
    <p:sldId id="706" r:id="rId29"/>
    <p:sldId id="699" r:id="rId30"/>
    <p:sldId id="693" r:id="rId31"/>
    <p:sldId id="700" r:id="rId32"/>
    <p:sldId id="701" r:id="rId33"/>
    <p:sldId id="680" r:id="rId34"/>
    <p:sldId id="707" r:id="rId35"/>
    <p:sldId id="708" r:id="rId36"/>
    <p:sldId id="709" r:id="rId37"/>
    <p:sldId id="711" r:id="rId38"/>
    <p:sldId id="716" r:id="rId39"/>
    <p:sldId id="717" r:id="rId40"/>
    <p:sldId id="718" r:id="rId41"/>
    <p:sldId id="712" r:id="rId42"/>
    <p:sldId id="713" r:id="rId43"/>
    <p:sldId id="714" r:id="rId44"/>
    <p:sldId id="715" r:id="rId45"/>
    <p:sldId id="725" r:id="rId46"/>
    <p:sldId id="723" r:id="rId47"/>
    <p:sldId id="726" r:id="rId48"/>
    <p:sldId id="727" r:id="rId49"/>
    <p:sldId id="728" r:id="rId50"/>
    <p:sldId id="729" r:id="rId51"/>
    <p:sldId id="730" r:id="rId52"/>
    <p:sldId id="710" r:id="rId53"/>
    <p:sldId id="670" r:id="rId54"/>
    <p:sldId id="688" r:id="rId55"/>
    <p:sldId id="720" r:id="rId56"/>
    <p:sldId id="721" r:id="rId57"/>
    <p:sldId id="722" r:id="rId58"/>
    <p:sldId id="724" r:id="rId5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4242"/>
    <a:srgbClr val="1E2A5E"/>
    <a:srgbClr val="946F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67CB7B-2E72-4580-9C1A-68C2295A0C0C}" v="567" dt="2025-01-08T15:08:55.674"/>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294" autoAdjust="0"/>
    <p:restoredTop sz="94660"/>
  </p:normalViewPr>
  <p:slideViewPr>
    <p:cSldViewPr snapToGrid="0">
      <p:cViewPr varScale="1">
        <p:scale>
          <a:sx n="119" d="100"/>
          <a:sy n="119" d="100"/>
        </p:scale>
        <p:origin x="120"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Künzi-Feuz" userId="fbff9014-d386-42f1-a950-7913adaa3fb7" providerId="ADAL" clId="{E667CB7B-2E72-4580-9C1A-68C2295A0C0C}"/>
    <pc:docChg chg="undo redo custSel addSld delSld modSld sldOrd delMainMaster">
      <pc:chgData name="David Künzi-Feuz" userId="fbff9014-d386-42f1-a950-7913adaa3fb7" providerId="ADAL" clId="{E667CB7B-2E72-4580-9C1A-68C2295A0C0C}" dt="2025-01-08T15:09:58.683" v="2443" actId="478"/>
      <pc:docMkLst>
        <pc:docMk/>
      </pc:docMkLst>
      <pc:sldChg chg="del">
        <pc:chgData name="David Künzi-Feuz" userId="fbff9014-d386-42f1-a950-7913adaa3fb7" providerId="ADAL" clId="{E667CB7B-2E72-4580-9C1A-68C2295A0C0C}" dt="2025-01-08T08:03:56.562" v="1" actId="47"/>
        <pc:sldMkLst>
          <pc:docMk/>
          <pc:sldMk cId="488966312" sldId="256"/>
        </pc:sldMkLst>
      </pc:sldChg>
      <pc:sldChg chg="del">
        <pc:chgData name="David Künzi-Feuz" userId="fbff9014-d386-42f1-a950-7913adaa3fb7" providerId="ADAL" clId="{E667CB7B-2E72-4580-9C1A-68C2295A0C0C}" dt="2025-01-08T08:04:19.431" v="2" actId="47"/>
        <pc:sldMkLst>
          <pc:docMk/>
          <pc:sldMk cId="2446795503" sldId="257"/>
        </pc:sldMkLst>
      </pc:sldChg>
      <pc:sldChg chg="del">
        <pc:chgData name="David Künzi-Feuz" userId="fbff9014-d386-42f1-a950-7913adaa3fb7" providerId="ADAL" clId="{E667CB7B-2E72-4580-9C1A-68C2295A0C0C}" dt="2025-01-08T08:05:03.511" v="3" actId="47"/>
        <pc:sldMkLst>
          <pc:docMk/>
          <pc:sldMk cId="3017020491" sldId="260"/>
        </pc:sldMkLst>
      </pc:sldChg>
      <pc:sldChg chg="del">
        <pc:chgData name="David Künzi-Feuz" userId="fbff9014-d386-42f1-a950-7913adaa3fb7" providerId="ADAL" clId="{E667CB7B-2E72-4580-9C1A-68C2295A0C0C}" dt="2025-01-08T08:05:03.511" v="3" actId="47"/>
        <pc:sldMkLst>
          <pc:docMk/>
          <pc:sldMk cId="689777542" sldId="261"/>
        </pc:sldMkLst>
      </pc:sldChg>
      <pc:sldChg chg="del">
        <pc:chgData name="David Künzi-Feuz" userId="fbff9014-d386-42f1-a950-7913adaa3fb7" providerId="ADAL" clId="{E667CB7B-2E72-4580-9C1A-68C2295A0C0C}" dt="2025-01-08T08:05:03.511" v="3" actId="47"/>
        <pc:sldMkLst>
          <pc:docMk/>
          <pc:sldMk cId="3006739398" sldId="263"/>
        </pc:sldMkLst>
      </pc:sldChg>
      <pc:sldChg chg="del">
        <pc:chgData name="David Künzi-Feuz" userId="fbff9014-d386-42f1-a950-7913adaa3fb7" providerId="ADAL" clId="{E667CB7B-2E72-4580-9C1A-68C2295A0C0C}" dt="2025-01-08T08:04:19.431" v="2" actId="47"/>
        <pc:sldMkLst>
          <pc:docMk/>
          <pc:sldMk cId="1604816072" sldId="264"/>
        </pc:sldMkLst>
      </pc:sldChg>
      <pc:sldChg chg="del">
        <pc:chgData name="David Künzi-Feuz" userId="fbff9014-d386-42f1-a950-7913adaa3fb7" providerId="ADAL" clId="{E667CB7B-2E72-4580-9C1A-68C2295A0C0C}" dt="2025-01-08T08:04:19.431" v="2" actId="47"/>
        <pc:sldMkLst>
          <pc:docMk/>
          <pc:sldMk cId="2195096430" sldId="265"/>
        </pc:sldMkLst>
      </pc:sldChg>
      <pc:sldChg chg="del">
        <pc:chgData name="David Künzi-Feuz" userId="fbff9014-d386-42f1-a950-7913adaa3fb7" providerId="ADAL" clId="{E667CB7B-2E72-4580-9C1A-68C2295A0C0C}" dt="2025-01-08T08:04:19.431" v="2" actId="47"/>
        <pc:sldMkLst>
          <pc:docMk/>
          <pc:sldMk cId="3757306848" sldId="266"/>
        </pc:sldMkLst>
      </pc:sldChg>
      <pc:sldChg chg="del">
        <pc:chgData name="David Künzi-Feuz" userId="fbff9014-d386-42f1-a950-7913adaa3fb7" providerId="ADAL" clId="{E667CB7B-2E72-4580-9C1A-68C2295A0C0C}" dt="2025-01-08T08:04:19.431" v="2" actId="47"/>
        <pc:sldMkLst>
          <pc:docMk/>
          <pc:sldMk cId="2046107914" sldId="267"/>
        </pc:sldMkLst>
      </pc:sldChg>
      <pc:sldChg chg="del">
        <pc:chgData name="David Künzi-Feuz" userId="fbff9014-d386-42f1-a950-7913adaa3fb7" providerId="ADAL" clId="{E667CB7B-2E72-4580-9C1A-68C2295A0C0C}" dt="2025-01-08T08:04:19.431" v="2" actId="47"/>
        <pc:sldMkLst>
          <pc:docMk/>
          <pc:sldMk cId="2485315033" sldId="268"/>
        </pc:sldMkLst>
      </pc:sldChg>
      <pc:sldChg chg="del">
        <pc:chgData name="David Künzi-Feuz" userId="fbff9014-d386-42f1-a950-7913adaa3fb7" providerId="ADAL" clId="{E667CB7B-2E72-4580-9C1A-68C2295A0C0C}" dt="2025-01-08T08:04:19.431" v="2" actId="47"/>
        <pc:sldMkLst>
          <pc:docMk/>
          <pc:sldMk cId="2824938168" sldId="269"/>
        </pc:sldMkLst>
      </pc:sldChg>
      <pc:sldChg chg="del">
        <pc:chgData name="David Künzi-Feuz" userId="fbff9014-d386-42f1-a950-7913adaa3fb7" providerId="ADAL" clId="{E667CB7B-2E72-4580-9C1A-68C2295A0C0C}" dt="2025-01-08T08:04:19.431" v="2" actId="47"/>
        <pc:sldMkLst>
          <pc:docMk/>
          <pc:sldMk cId="3921496618" sldId="270"/>
        </pc:sldMkLst>
      </pc:sldChg>
      <pc:sldChg chg="modSp mod modTransition">
        <pc:chgData name="David Künzi-Feuz" userId="fbff9014-d386-42f1-a950-7913adaa3fb7" providerId="ADAL" clId="{E667CB7B-2E72-4580-9C1A-68C2295A0C0C}" dt="2025-01-08T10:11:43.354" v="1128" actId="20577"/>
        <pc:sldMkLst>
          <pc:docMk/>
          <pc:sldMk cId="2124251134" sldId="271"/>
        </pc:sldMkLst>
        <pc:spChg chg="mod">
          <ac:chgData name="David Künzi-Feuz" userId="fbff9014-d386-42f1-a950-7913adaa3fb7" providerId="ADAL" clId="{E667CB7B-2E72-4580-9C1A-68C2295A0C0C}" dt="2025-01-08T10:11:43.354" v="1128" actId="20577"/>
          <ac:spMkLst>
            <pc:docMk/>
            <pc:sldMk cId="2124251134" sldId="271"/>
            <ac:spMk id="3" creationId="{416F21DD-0B41-D697-020B-C16E4177E330}"/>
          </ac:spMkLst>
        </pc:spChg>
      </pc:sldChg>
      <pc:sldChg chg="del">
        <pc:chgData name="David Künzi-Feuz" userId="fbff9014-d386-42f1-a950-7913adaa3fb7" providerId="ADAL" clId="{E667CB7B-2E72-4580-9C1A-68C2295A0C0C}" dt="2025-01-08T08:05:03.511" v="3" actId="47"/>
        <pc:sldMkLst>
          <pc:docMk/>
          <pc:sldMk cId="4160435447" sldId="272"/>
        </pc:sldMkLst>
      </pc:sldChg>
      <pc:sldChg chg="del">
        <pc:chgData name="David Künzi-Feuz" userId="fbff9014-d386-42f1-a950-7913adaa3fb7" providerId="ADAL" clId="{E667CB7B-2E72-4580-9C1A-68C2295A0C0C}" dt="2025-01-08T08:05:03.511" v="3" actId="47"/>
        <pc:sldMkLst>
          <pc:docMk/>
          <pc:sldMk cId="3921750301" sldId="273"/>
        </pc:sldMkLst>
      </pc:sldChg>
      <pc:sldChg chg="del">
        <pc:chgData name="David Künzi-Feuz" userId="fbff9014-d386-42f1-a950-7913adaa3fb7" providerId="ADAL" clId="{E667CB7B-2E72-4580-9C1A-68C2295A0C0C}" dt="2025-01-08T08:05:03.511" v="3" actId="47"/>
        <pc:sldMkLst>
          <pc:docMk/>
          <pc:sldMk cId="3718611127" sldId="274"/>
        </pc:sldMkLst>
      </pc:sldChg>
      <pc:sldChg chg="del">
        <pc:chgData name="David Künzi-Feuz" userId="fbff9014-d386-42f1-a950-7913adaa3fb7" providerId="ADAL" clId="{E667CB7B-2E72-4580-9C1A-68C2295A0C0C}" dt="2025-01-08T08:05:03.511" v="3" actId="47"/>
        <pc:sldMkLst>
          <pc:docMk/>
          <pc:sldMk cId="2481541735" sldId="275"/>
        </pc:sldMkLst>
      </pc:sldChg>
      <pc:sldChg chg="del">
        <pc:chgData name="David Künzi-Feuz" userId="fbff9014-d386-42f1-a950-7913adaa3fb7" providerId="ADAL" clId="{E667CB7B-2E72-4580-9C1A-68C2295A0C0C}" dt="2025-01-08T08:05:03.511" v="3" actId="47"/>
        <pc:sldMkLst>
          <pc:docMk/>
          <pc:sldMk cId="2965119056" sldId="276"/>
        </pc:sldMkLst>
      </pc:sldChg>
      <pc:sldChg chg="del">
        <pc:chgData name="David Künzi-Feuz" userId="fbff9014-d386-42f1-a950-7913adaa3fb7" providerId="ADAL" clId="{E667CB7B-2E72-4580-9C1A-68C2295A0C0C}" dt="2025-01-08T08:05:03.511" v="3" actId="47"/>
        <pc:sldMkLst>
          <pc:docMk/>
          <pc:sldMk cId="3061759750" sldId="277"/>
        </pc:sldMkLst>
      </pc:sldChg>
      <pc:sldChg chg="del">
        <pc:chgData name="David Künzi-Feuz" userId="fbff9014-d386-42f1-a950-7913adaa3fb7" providerId="ADAL" clId="{E667CB7B-2E72-4580-9C1A-68C2295A0C0C}" dt="2025-01-08T08:05:03.511" v="3" actId="47"/>
        <pc:sldMkLst>
          <pc:docMk/>
          <pc:sldMk cId="738140364" sldId="278"/>
        </pc:sldMkLst>
      </pc:sldChg>
      <pc:sldChg chg="del">
        <pc:chgData name="David Künzi-Feuz" userId="fbff9014-d386-42f1-a950-7913adaa3fb7" providerId="ADAL" clId="{E667CB7B-2E72-4580-9C1A-68C2295A0C0C}" dt="2025-01-08T08:05:03.511" v="3" actId="47"/>
        <pc:sldMkLst>
          <pc:docMk/>
          <pc:sldMk cId="3709449193" sldId="279"/>
        </pc:sldMkLst>
      </pc:sldChg>
      <pc:sldChg chg="del">
        <pc:chgData name="David Künzi-Feuz" userId="fbff9014-d386-42f1-a950-7913adaa3fb7" providerId="ADAL" clId="{E667CB7B-2E72-4580-9C1A-68C2295A0C0C}" dt="2025-01-08T08:05:03.511" v="3" actId="47"/>
        <pc:sldMkLst>
          <pc:docMk/>
          <pc:sldMk cId="3251813655" sldId="280"/>
        </pc:sldMkLst>
      </pc:sldChg>
      <pc:sldChg chg="delSp del mod delAnim">
        <pc:chgData name="David Künzi-Feuz" userId="fbff9014-d386-42f1-a950-7913adaa3fb7" providerId="ADAL" clId="{E667CB7B-2E72-4580-9C1A-68C2295A0C0C}" dt="2025-01-08T08:07:20.996" v="22" actId="47"/>
        <pc:sldMkLst>
          <pc:docMk/>
          <pc:sldMk cId="828945367" sldId="281"/>
        </pc:sldMkLst>
        <pc:picChg chg="del">
          <ac:chgData name="David Künzi-Feuz" userId="fbff9014-d386-42f1-a950-7913adaa3fb7" providerId="ADAL" clId="{E667CB7B-2E72-4580-9C1A-68C2295A0C0C}" dt="2025-01-08T08:05:50.004" v="9" actId="21"/>
          <ac:picMkLst>
            <pc:docMk/>
            <pc:sldMk cId="828945367" sldId="281"/>
            <ac:picMk id="3" creationId="{BC67FFC1-F4D5-84F8-A266-1EE85F1A2EA4}"/>
          </ac:picMkLst>
        </pc:picChg>
      </pc:sldChg>
      <pc:sldChg chg="del">
        <pc:chgData name="David Künzi-Feuz" userId="fbff9014-d386-42f1-a950-7913adaa3fb7" providerId="ADAL" clId="{E667CB7B-2E72-4580-9C1A-68C2295A0C0C}" dt="2025-01-08T08:04:19.431" v="2" actId="47"/>
        <pc:sldMkLst>
          <pc:docMk/>
          <pc:sldMk cId="1493454828" sldId="282"/>
        </pc:sldMkLst>
      </pc:sldChg>
      <pc:sldChg chg="del">
        <pc:chgData name="David Künzi-Feuz" userId="fbff9014-d386-42f1-a950-7913adaa3fb7" providerId="ADAL" clId="{E667CB7B-2E72-4580-9C1A-68C2295A0C0C}" dt="2025-01-08T08:05:03.511" v="3" actId="47"/>
        <pc:sldMkLst>
          <pc:docMk/>
          <pc:sldMk cId="3983354543" sldId="284"/>
        </pc:sldMkLst>
      </pc:sldChg>
      <pc:sldChg chg="del">
        <pc:chgData name="David Künzi-Feuz" userId="fbff9014-d386-42f1-a950-7913adaa3fb7" providerId="ADAL" clId="{E667CB7B-2E72-4580-9C1A-68C2295A0C0C}" dt="2025-01-08T08:05:03.511" v="3" actId="47"/>
        <pc:sldMkLst>
          <pc:docMk/>
          <pc:sldMk cId="1879500243" sldId="285"/>
        </pc:sldMkLst>
      </pc:sldChg>
      <pc:sldChg chg="add del">
        <pc:chgData name="David Künzi-Feuz" userId="fbff9014-d386-42f1-a950-7913adaa3fb7" providerId="ADAL" clId="{E667CB7B-2E72-4580-9C1A-68C2295A0C0C}" dt="2025-01-08T08:07:17.053" v="21" actId="47"/>
        <pc:sldMkLst>
          <pc:docMk/>
          <pc:sldMk cId="2089872748" sldId="286"/>
        </pc:sldMkLst>
      </pc:sldChg>
      <pc:sldChg chg="del">
        <pc:chgData name="David Künzi-Feuz" userId="fbff9014-d386-42f1-a950-7913adaa3fb7" providerId="ADAL" clId="{E667CB7B-2E72-4580-9C1A-68C2295A0C0C}" dt="2025-01-08T08:06:57.760" v="19" actId="47"/>
        <pc:sldMkLst>
          <pc:docMk/>
          <pc:sldMk cId="14006008" sldId="496"/>
        </pc:sldMkLst>
      </pc:sldChg>
      <pc:sldChg chg="del">
        <pc:chgData name="David Künzi-Feuz" userId="fbff9014-d386-42f1-a950-7913adaa3fb7" providerId="ADAL" clId="{E667CB7B-2E72-4580-9C1A-68C2295A0C0C}" dt="2025-01-08T08:07:00.175" v="20" actId="47"/>
        <pc:sldMkLst>
          <pc:docMk/>
          <pc:sldMk cId="3550215111" sldId="572"/>
        </pc:sldMkLst>
      </pc:sldChg>
      <pc:sldChg chg="del">
        <pc:chgData name="David Künzi-Feuz" userId="fbff9014-d386-42f1-a950-7913adaa3fb7" providerId="ADAL" clId="{E667CB7B-2E72-4580-9C1A-68C2295A0C0C}" dt="2025-01-08T08:07:23.427" v="23" actId="47"/>
        <pc:sldMkLst>
          <pc:docMk/>
          <pc:sldMk cId="411727110" sldId="660"/>
        </pc:sldMkLst>
      </pc:sldChg>
      <pc:sldChg chg="del">
        <pc:chgData name="David Künzi-Feuz" userId="fbff9014-d386-42f1-a950-7913adaa3fb7" providerId="ADAL" clId="{E667CB7B-2E72-4580-9C1A-68C2295A0C0C}" dt="2025-01-08T08:05:03.511" v="3" actId="47"/>
        <pc:sldMkLst>
          <pc:docMk/>
          <pc:sldMk cId="4182211873" sldId="661"/>
        </pc:sldMkLst>
      </pc:sldChg>
      <pc:sldChg chg="del">
        <pc:chgData name="David Künzi-Feuz" userId="fbff9014-d386-42f1-a950-7913adaa3fb7" providerId="ADAL" clId="{E667CB7B-2E72-4580-9C1A-68C2295A0C0C}" dt="2025-01-08T08:03:48.147" v="0" actId="47"/>
        <pc:sldMkLst>
          <pc:docMk/>
          <pc:sldMk cId="4138760983" sldId="662"/>
        </pc:sldMkLst>
      </pc:sldChg>
      <pc:sldChg chg="addSp delSp modSp mod delAnim modAnim">
        <pc:chgData name="David Künzi-Feuz" userId="fbff9014-d386-42f1-a950-7913adaa3fb7" providerId="ADAL" clId="{E667CB7B-2E72-4580-9C1A-68C2295A0C0C}" dt="2025-01-08T10:12:06.095" v="1129" actId="478"/>
        <pc:sldMkLst>
          <pc:docMk/>
          <pc:sldMk cId="3299039629" sldId="664"/>
        </pc:sldMkLst>
        <pc:spChg chg="mod">
          <ac:chgData name="David Künzi-Feuz" userId="fbff9014-d386-42f1-a950-7913adaa3fb7" providerId="ADAL" clId="{E667CB7B-2E72-4580-9C1A-68C2295A0C0C}" dt="2025-01-08T10:10:00.139" v="1118" actId="207"/>
          <ac:spMkLst>
            <pc:docMk/>
            <pc:sldMk cId="3299039629" sldId="664"/>
            <ac:spMk id="2" creationId="{4A9B301A-B249-22E2-D2EF-95C1AAE2ECB1}"/>
          </ac:spMkLst>
        </pc:spChg>
        <pc:picChg chg="add del mod">
          <ac:chgData name="David Künzi-Feuz" userId="fbff9014-d386-42f1-a950-7913adaa3fb7" providerId="ADAL" clId="{E667CB7B-2E72-4580-9C1A-68C2295A0C0C}" dt="2025-01-08T10:12:06.095" v="1129" actId="478"/>
          <ac:picMkLst>
            <pc:docMk/>
            <pc:sldMk cId="3299039629" sldId="664"/>
            <ac:picMk id="3" creationId="{62178E26-9759-5DDA-5B8C-90293D624EDE}"/>
          </ac:picMkLst>
        </pc:picChg>
      </pc:sldChg>
      <pc:sldChg chg="addSp delSp modSp add mod ord modTransition delAnim modAnim">
        <pc:chgData name="David Künzi-Feuz" userId="fbff9014-d386-42f1-a950-7913adaa3fb7" providerId="ADAL" clId="{E667CB7B-2E72-4580-9C1A-68C2295A0C0C}" dt="2025-01-08T10:11:04.683" v="1123"/>
        <pc:sldMkLst>
          <pc:docMk/>
          <pc:sldMk cId="1743863466" sldId="665"/>
        </pc:sldMkLst>
        <pc:spChg chg="mod">
          <ac:chgData name="David Künzi-Feuz" userId="fbff9014-d386-42f1-a950-7913adaa3fb7" providerId="ADAL" clId="{E667CB7B-2E72-4580-9C1A-68C2295A0C0C}" dt="2025-01-08T10:08:41.513" v="1108" actId="20577"/>
          <ac:spMkLst>
            <pc:docMk/>
            <pc:sldMk cId="1743863466" sldId="665"/>
            <ac:spMk id="2" creationId="{90CEA148-BCAB-3B67-F8F7-7786BA8CCB64}"/>
          </ac:spMkLst>
        </pc:spChg>
        <pc:picChg chg="add del mod">
          <ac:chgData name="David Künzi-Feuz" userId="fbff9014-d386-42f1-a950-7913adaa3fb7" providerId="ADAL" clId="{E667CB7B-2E72-4580-9C1A-68C2295A0C0C}" dt="2025-01-08T08:08:06.634" v="29" actId="21"/>
          <ac:picMkLst>
            <pc:docMk/>
            <pc:sldMk cId="1743863466" sldId="665"/>
            <ac:picMk id="3" creationId="{A5E7C69E-05E5-F586-FBD0-AF4519B888C8}"/>
          </ac:picMkLst>
        </pc:picChg>
      </pc:sldChg>
      <pc:sldChg chg="delSp del mod modTransition">
        <pc:chgData name="David Künzi-Feuz" userId="fbff9014-d386-42f1-a950-7913adaa3fb7" providerId="ADAL" clId="{E667CB7B-2E72-4580-9C1A-68C2295A0C0C}" dt="2025-01-08T10:10:12.444" v="1119" actId="47"/>
        <pc:sldMkLst>
          <pc:docMk/>
          <pc:sldMk cId="1865395091" sldId="666"/>
        </pc:sldMkLst>
        <pc:picChg chg="del">
          <ac:chgData name="David Künzi-Feuz" userId="fbff9014-d386-42f1-a950-7913adaa3fb7" providerId="ADAL" clId="{E667CB7B-2E72-4580-9C1A-68C2295A0C0C}" dt="2025-01-08T08:07:34.428" v="24" actId="478"/>
          <ac:picMkLst>
            <pc:docMk/>
            <pc:sldMk cId="1865395091" sldId="666"/>
            <ac:picMk id="5" creationId="{A611B718-3842-4A49-16CB-AA5AAE28C425}"/>
          </ac:picMkLst>
        </pc:picChg>
      </pc:sldChg>
      <pc:sldChg chg="addSp modSp add mod modTransition">
        <pc:chgData name="David Künzi-Feuz" userId="fbff9014-d386-42f1-a950-7913adaa3fb7" providerId="ADAL" clId="{E667CB7B-2E72-4580-9C1A-68C2295A0C0C}" dt="2025-01-08T10:10:24.422" v="1120"/>
        <pc:sldMkLst>
          <pc:docMk/>
          <pc:sldMk cId="1053038852" sldId="667"/>
        </pc:sldMkLst>
        <pc:picChg chg="add mod modCrop">
          <ac:chgData name="David Künzi-Feuz" userId="fbff9014-d386-42f1-a950-7913adaa3fb7" providerId="ADAL" clId="{E667CB7B-2E72-4580-9C1A-68C2295A0C0C}" dt="2025-01-08T08:15:36.236" v="93" actId="732"/>
          <ac:picMkLst>
            <pc:docMk/>
            <pc:sldMk cId="1053038852" sldId="667"/>
            <ac:picMk id="3" creationId="{6411A905-1879-E807-E44D-4E5DB48B4DF9}"/>
          </ac:picMkLst>
        </pc:picChg>
      </pc:sldChg>
      <pc:sldChg chg="addSp modSp add mod modAnim">
        <pc:chgData name="David Künzi-Feuz" userId="fbff9014-d386-42f1-a950-7913adaa3fb7" providerId="ADAL" clId="{E667CB7B-2E72-4580-9C1A-68C2295A0C0C}" dt="2025-01-08T08:15:55.927" v="95"/>
        <pc:sldMkLst>
          <pc:docMk/>
          <pc:sldMk cId="3669852318" sldId="668"/>
        </pc:sldMkLst>
        <pc:spChg chg="add mod">
          <ac:chgData name="David Künzi-Feuz" userId="fbff9014-d386-42f1-a950-7913adaa3fb7" providerId="ADAL" clId="{E667CB7B-2E72-4580-9C1A-68C2295A0C0C}" dt="2025-01-08T08:12:08.308" v="38" actId="1076"/>
          <ac:spMkLst>
            <pc:docMk/>
            <pc:sldMk cId="3669852318" sldId="668"/>
            <ac:spMk id="2" creationId="{E8BB1FDC-41D1-71D4-9722-3198A3611D38}"/>
          </ac:spMkLst>
        </pc:spChg>
        <pc:picChg chg="mod modCrop">
          <ac:chgData name="David Künzi-Feuz" userId="fbff9014-d386-42f1-a950-7913adaa3fb7" providerId="ADAL" clId="{E667CB7B-2E72-4580-9C1A-68C2295A0C0C}" dt="2025-01-08T08:14:50.556" v="89" actId="732"/>
          <ac:picMkLst>
            <pc:docMk/>
            <pc:sldMk cId="3669852318" sldId="668"/>
            <ac:picMk id="3" creationId="{5F5BEF04-BA28-7C90-2DDD-D9412F37A865}"/>
          </ac:picMkLst>
        </pc:picChg>
      </pc:sldChg>
      <pc:sldChg chg="addSp modSp add mod">
        <pc:chgData name="David Künzi-Feuz" userId="fbff9014-d386-42f1-a950-7913adaa3fb7" providerId="ADAL" clId="{E667CB7B-2E72-4580-9C1A-68C2295A0C0C}" dt="2025-01-08T08:15:12.803" v="91" actId="732"/>
        <pc:sldMkLst>
          <pc:docMk/>
          <pc:sldMk cId="3020621492" sldId="669"/>
        </pc:sldMkLst>
        <pc:spChg chg="add mod">
          <ac:chgData name="David Künzi-Feuz" userId="fbff9014-d386-42f1-a950-7913adaa3fb7" providerId="ADAL" clId="{E667CB7B-2E72-4580-9C1A-68C2295A0C0C}" dt="2025-01-08T08:13:49.631" v="86"/>
          <ac:spMkLst>
            <pc:docMk/>
            <pc:sldMk cId="3020621492" sldId="669"/>
            <ac:spMk id="4" creationId="{D2868200-4D26-8058-9BC6-A0E1C8FCB081}"/>
          </ac:spMkLst>
        </pc:spChg>
        <pc:picChg chg="mod modCrop">
          <ac:chgData name="David Künzi-Feuz" userId="fbff9014-d386-42f1-a950-7913adaa3fb7" providerId="ADAL" clId="{E667CB7B-2E72-4580-9C1A-68C2295A0C0C}" dt="2025-01-08T08:15:12.803" v="91" actId="732"/>
          <ac:picMkLst>
            <pc:docMk/>
            <pc:sldMk cId="3020621492" sldId="669"/>
            <ac:picMk id="3" creationId="{E90659E4-B962-B9EA-9980-59DE04278C15}"/>
          </ac:picMkLst>
        </pc:picChg>
      </pc:sldChg>
      <pc:sldChg chg="addSp delSp modSp mod ord modTransition addAnim delAnim modAnim">
        <pc:chgData name="David Künzi-Feuz" userId="fbff9014-d386-42f1-a950-7913adaa3fb7" providerId="ADAL" clId="{E667CB7B-2E72-4580-9C1A-68C2295A0C0C}" dt="2025-01-08T14:10:10.735" v="2236" actId="478"/>
        <pc:sldMkLst>
          <pc:docMk/>
          <pc:sldMk cId="3484562106" sldId="670"/>
        </pc:sldMkLst>
        <pc:spChg chg="add del mod">
          <ac:chgData name="David Künzi-Feuz" userId="fbff9014-d386-42f1-a950-7913adaa3fb7" providerId="ADAL" clId="{E667CB7B-2E72-4580-9C1A-68C2295A0C0C}" dt="2025-01-08T08:48:19.124" v="307" actId="478"/>
          <ac:spMkLst>
            <pc:docMk/>
            <pc:sldMk cId="3484562106" sldId="670"/>
            <ac:spMk id="4" creationId="{590FF8A8-FA1B-5AD2-78FC-FE152548FB1C}"/>
          </ac:spMkLst>
        </pc:spChg>
        <pc:picChg chg="add mod">
          <ac:chgData name="David Künzi-Feuz" userId="fbff9014-d386-42f1-a950-7913adaa3fb7" providerId="ADAL" clId="{E667CB7B-2E72-4580-9C1A-68C2295A0C0C}" dt="2025-01-08T08:36:20.907" v="189" actId="962"/>
          <ac:picMkLst>
            <pc:docMk/>
            <pc:sldMk cId="3484562106" sldId="670"/>
            <ac:picMk id="3" creationId="{CFD8277B-3D0A-F287-B74D-C20772CA944A}"/>
          </ac:picMkLst>
        </pc:picChg>
        <pc:picChg chg="add mod">
          <ac:chgData name="David Künzi-Feuz" userId="fbff9014-d386-42f1-a950-7913adaa3fb7" providerId="ADAL" clId="{E667CB7B-2E72-4580-9C1A-68C2295A0C0C}" dt="2025-01-08T14:05:50.916" v="2233" actId="1076"/>
          <ac:picMkLst>
            <pc:docMk/>
            <pc:sldMk cId="3484562106" sldId="670"/>
            <ac:picMk id="4" creationId="{BDE6F9C8-FBC9-9BEA-31C7-1F6111257AA1}"/>
          </ac:picMkLst>
        </pc:picChg>
        <pc:picChg chg="add del mod">
          <ac:chgData name="David Künzi-Feuz" userId="fbff9014-d386-42f1-a950-7913adaa3fb7" providerId="ADAL" clId="{E667CB7B-2E72-4580-9C1A-68C2295A0C0C}" dt="2025-01-08T14:10:10.735" v="2236" actId="478"/>
          <ac:picMkLst>
            <pc:docMk/>
            <pc:sldMk cId="3484562106" sldId="670"/>
            <ac:picMk id="6" creationId="{83A2BD80-0A1A-8FE3-1454-F0B15044A89A}"/>
          </ac:picMkLst>
        </pc:picChg>
        <pc:picChg chg="add del mod">
          <ac:chgData name="David Künzi-Feuz" userId="fbff9014-d386-42f1-a950-7913adaa3fb7" providerId="ADAL" clId="{E667CB7B-2E72-4580-9C1A-68C2295A0C0C}" dt="2025-01-08T14:04:17.185" v="2222" actId="478"/>
          <ac:picMkLst>
            <pc:docMk/>
            <pc:sldMk cId="3484562106" sldId="670"/>
            <ac:picMk id="7" creationId="{390061E6-175E-DF26-3DCD-7C475AF7FC89}"/>
          </ac:picMkLst>
        </pc:picChg>
        <pc:picChg chg="add del mod">
          <ac:chgData name="David Künzi-Feuz" userId="fbff9014-d386-42f1-a950-7913adaa3fb7" providerId="ADAL" clId="{E667CB7B-2E72-4580-9C1A-68C2295A0C0C}" dt="2025-01-08T11:01:15.708" v="1652" actId="478"/>
          <ac:picMkLst>
            <pc:docMk/>
            <pc:sldMk cId="3484562106" sldId="670"/>
            <ac:picMk id="9" creationId="{E574327F-64FB-33DB-1D15-6AA898A6FD78}"/>
          </ac:picMkLst>
        </pc:picChg>
        <pc:picChg chg="add del mod">
          <ac:chgData name="David Künzi-Feuz" userId="fbff9014-d386-42f1-a950-7913adaa3fb7" providerId="ADAL" clId="{E667CB7B-2E72-4580-9C1A-68C2295A0C0C}" dt="2025-01-08T14:04:38.677" v="2226" actId="21"/>
          <ac:picMkLst>
            <pc:docMk/>
            <pc:sldMk cId="3484562106" sldId="670"/>
            <ac:picMk id="10" creationId="{3ABE31C4-8260-440C-3569-AFE8E3A2F5C3}"/>
          </ac:picMkLst>
        </pc:picChg>
      </pc:sldChg>
      <pc:sldChg chg="addSp modSp mod modTransition">
        <pc:chgData name="David Künzi-Feuz" userId="fbff9014-d386-42f1-a950-7913adaa3fb7" providerId="ADAL" clId="{E667CB7B-2E72-4580-9C1A-68C2295A0C0C}" dt="2025-01-08T10:13:17.789" v="1132" actId="207"/>
        <pc:sldMkLst>
          <pc:docMk/>
          <pc:sldMk cId="3969058614" sldId="671"/>
        </pc:sldMkLst>
        <pc:spChg chg="add mod">
          <ac:chgData name="David Künzi-Feuz" userId="fbff9014-d386-42f1-a950-7913adaa3fb7" providerId="ADAL" clId="{E667CB7B-2E72-4580-9C1A-68C2295A0C0C}" dt="2025-01-08T10:13:17.789" v="1132" actId="207"/>
          <ac:spMkLst>
            <pc:docMk/>
            <pc:sldMk cId="3969058614" sldId="671"/>
            <ac:spMk id="2" creationId="{A2436E76-FC80-F19D-0AF1-CC61FDF2B93A}"/>
          </ac:spMkLst>
        </pc:spChg>
        <pc:picChg chg="mod">
          <ac:chgData name="David Künzi-Feuz" userId="fbff9014-d386-42f1-a950-7913adaa3fb7" providerId="ADAL" clId="{E667CB7B-2E72-4580-9C1A-68C2295A0C0C}" dt="2025-01-08T08:20:21.284" v="114" actId="14100"/>
          <ac:picMkLst>
            <pc:docMk/>
            <pc:sldMk cId="3969058614" sldId="671"/>
            <ac:picMk id="3" creationId="{0A212B70-80D6-219C-A8BA-95E9AB5D9DCE}"/>
          </ac:picMkLst>
        </pc:picChg>
      </pc:sldChg>
      <pc:sldChg chg="addSp delSp modSp add mod modTransition modAnim">
        <pc:chgData name="David Künzi-Feuz" userId="fbff9014-d386-42f1-a950-7913adaa3fb7" providerId="ADAL" clId="{E667CB7B-2E72-4580-9C1A-68C2295A0C0C}" dt="2025-01-08T10:21:24.653" v="1205" actId="20577"/>
        <pc:sldMkLst>
          <pc:docMk/>
          <pc:sldMk cId="2014943575" sldId="672"/>
        </pc:sldMkLst>
        <pc:spChg chg="add mod">
          <ac:chgData name="David Künzi-Feuz" userId="fbff9014-d386-42f1-a950-7913adaa3fb7" providerId="ADAL" clId="{E667CB7B-2E72-4580-9C1A-68C2295A0C0C}" dt="2025-01-08T10:21:24.653" v="1205" actId="20577"/>
          <ac:spMkLst>
            <pc:docMk/>
            <pc:sldMk cId="2014943575" sldId="672"/>
            <ac:spMk id="4" creationId="{98B3CD96-52D0-27F0-32DF-06D5437EDDCD}"/>
          </ac:spMkLst>
        </pc:spChg>
        <pc:picChg chg="del">
          <ac:chgData name="David Künzi-Feuz" userId="fbff9014-d386-42f1-a950-7913adaa3fb7" providerId="ADAL" clId="{E667CB7B-2E72-4580-9C1A-68C2295A0C0C}" dt="2025-01-08T08:28:09.810" v="162" actId="478"/>
          <ac:picMkLst>
            <pc:docMk/>
            <pc:sldMk cId="2014943575" sldId="672"/>
            <ac:picMk id="3" creationId="{B1CFF575-4911-865F-8692-BC2140C9A1AD}"/>
          </ac:picMkLst>
        </pc:picChg>
        <pc:picChg chg="add mod">
          <ac:chgData name="David Künzi-Feuz" userId="fbff9014-d386-42f1-a950-7913adaa3fb7" providerId="ADAL" clId="{E667CB7B-2E72-4580-9C1A-68C2295A0C0C}" dt="2025-01-08T10:15:54.940" v="1138" actId="1076"/>
          <ac:picMkLst>
            <pc:docMk/>
            <pc:sldMk cId="2014943575" sldId="672"/>
            <ac:picMk id="5" creationId="{86D19023-F657-D34A-30B9-A716B4FB5AB0}"/>
          </ac:picMkLst>
        </pc:picChg>
      </pc:sldChg>
      <pc:sldChg chg="addSp delSp modSp add del mod modAnim">
        <pc:chgData name="David Künzi-Feuz" userId="fbff9014-d386-42f1-a950-7913adaa3fb7" providerId="ADAL" clId="{E667CB7B-2E72-4580-9C1A-68C2295A0C0C}" dt="2025-01-08T08:41:25.423" v="262" actId="47"/>
        <pc:sldMkLst>
          <pc:docMk/>
          <pc:sldMk cId="1273603588" sldId="673"/>
        </pc:sldMkLst>
        <pc:spChg chg="mod">
          <ac:chgData name="David Künzi-Feuz" userId="fbff9014-d386-42f1-a950-7913adaa3fb7" providerId="ADAL" clId="{E667CB7B-2E72-4580-9C1A-68C2295A0C0C}" dt="2025-01-08T08:27:50.383" v="161" actId="113"/>
          <ac:spMkLst>
            <pc:docMk/>
            <pc:sldMk cId="1273603588" sldId="673"/>
            <ac:spMk id="2" creationId="{337186F9-C664-0705-F409-17E88DD64850}"/>
          </ac:spMkLst>
        </pc:spChg>
        <pc:picChg chg="del">
          <ac:chgData name="David Künzi-Feuz" userId="fbff9014-d386-42f1-a950-7913adaa3fb7" providerId="ADAL" clId="{E667CB7B-2E72-4580-9C1A-68C2295A0C0C}" dt="2025-01-08T08:24:59.237" v="117" actId="478"/>
          <ac:picMkLst>
            <pc:docMk/>
            <pc:sldMk cId="1273603588" sldId="673"/>
            <ac:picMk id="3" creationId="{AD1C4E04-146D-A39B-CD2D-7594C546EFAB}"/>
          </ac:picMkLst>
        </pc:picChg>
        <pc:picChg chg="add mod">
          <ac:chgData name="David Künzi-Feuz" userId="fbff9014-d386-42f1-a950-7913adaa3fb7" providerId="ADAL" clId="{E667CB7B-2E72-4580-9C1A-68C2295A0C0C}" dt="2025-01-08T08:25:26.303" v="155"/>
          <ac:picMkLst>
            <pc:docMk/>
            <pc:sldMk cId="1273603588" sldId="673"/>
            <ac:picMk id="1026" creationId="{E305E3CA-3401-52D2-9675-AD84364BA96E}"/>
          </ac:picMkLst>
        </pc:picChg>
      </pc:sldChg>
      <pc:sldChg chg="del">
        <pc:chgData name="David Künzi-Feuz" userId="fbff9014-d386-42f1-a950-7913adaa3fb7" providerId="ADAL" clId="{E667CB7B-2E72-4580-9C1A-68C2295A0C0C}" dt="2025-01-08T09:54:26.363" v="998" actId="47"/>
        <pc:sldMkLst>
          <pc:docMk/>
          <pc:sldMk cId="3260428598" sldId="674"/>
        </pc:sldMkLst>
      </pc:sldChg>
      <pc:sldChg chg="addSp modSp add del mod ord">
        <pc:chgData name="David Künzi-Feuz" userId="fbff9014-d386-42f1-a950-7913adaa3fb7" providerId="ADAL" clId="{E667CB7B-2E72-4580-9C1A-68C2295A0C0C}" dt="2025-01-08T09:58:44.073" v="1032" actId="47"/>
        <pc:sldMkLst>
          <pc:docMk/>
          <pc:sldMk cId="2676254767" sldId="675"/>
        </pc:sldMkLst>
        <pc:picChg chg="add mod">
          <ac:chgData name="David Künzi-Feuz" userId="fbff9014-d386-42f1-a950-7913adaa3fb7" providerId="ADAL" clId="{E667CB7B-2E72-4580-9C1A-68C2295A0C0C}" dt="2025-01-08T09:13:58.214" v="649" actId="29295"/>
          <ac:picMkLst>
            <pc:docMk/>
            <pc:sldMk cId="2676254767" sldId="675"/>
            <ac:picMk id="3" creationId="{3D466A75-4CAA-B270-14C6-934167585EA1}"/>
          </ac:picMkLst>
        </pc:picChg>
      </pc:sldChg>
      <pc:sldChg chg="addSp delSp modSp add del mod">
        <pc:chgData name="David Künzi-Feuz" userId="fbff9014-d386-42f1-a950-7913adaa3fb7" providerId="ADAL" clId="{E667CB7B-2E72-4580-9C1A-68C2295A0C0C}" dt="2025-01-08T08:50:12.025" v="322" actId="47"/>
        <pc:sldMkLst>
          <pc:docMk/>
          <pc:sldMk cId="3208718023" sldId="676"/>
        </pc:sldMkLst>
        <pc:picChg chg="add mod">
          <ac:chgData name="David Künzi-Feuz" userId="fbff9014-d386-42f1-a950-7913adaa3fb7" providerId="ADAL" clId="{E667CB7B-2E72-4580-9C1A-68C2295A0C0C}" dt="2025-01-08T08:45:06.935" v="280"/>
          <ac:picMkLst>
            <pc:docMk/>
            <pc:sldMk cId="3208718023" sldId="676"/>
            <ac:picMk id="2" creationId="{332BC2C8-FF98-437C-3083-65E1F54CBA63}"/>
          </ac:picMkLst>
        </pc:picChg>
        <pc:picChg chg="add del mod">
          <ac:chgData name="David Künzi-Feuz" userId="fbff9014-d386-42f1-a950-7913adaa3fb7" providerId="ADAL" clId="{E667CB7B-2E72-4580-9C1A-68C2295A0C0C}" dt="2025-01-08T08:45:32.802" v="286" actId="478"/>
          <ac:picMkLst>
            <pc:docMk/>
            <pc:sldMk cId="3208718023" sldId="676"/>
            <ac:picMk id="5" creationId="{1EDA3EF2-39D1-D66F-9565-125F18DF980C}"/>
          </ac:picMkLst>
        </pc:picChg>
        <pc:picChg chg="add mod">
          <ac:chgData name="David Künzi-Feuz" userId="fbff9014-d386-42f1-a950-7913adaa3fb7" providerId="ADAL" clId="{E667CB7B-2E72-4580-9C1A-68C2295A0C0C}" dt="2025-01-08T08:45:50.122" v="289" actId="14100"/>
          <ac:picMkLst>
            <pc:docMk/>
            <pc:sldMk cId="3208718023" sldId="676"/>
            <ac:picMk id="8" creationId="{0575A439-3AE6-15E2-9132-3CCFF08A066A}"/>
          </ac:picMkLst>
        </pc:picChg>
        <pc:picChg chg="add mod">
          <ac:chgData name="David Künzi-Feuz" userId="fbff9014-d386-42f1-a950-7913adaa3fb7" providerId="ADAL" clId="{E667CB7B-2E72-4580-9C1A-68C2295A0C0C}" dt="2025-01-08T08:46:13.882" v="293" actId="14100"/>
          <ac:picMkLst>
            <pc:docMk/>
            <pc:sldMk cId="3208718023" sldId="676"/>
            <ac:picMk id="9" creationId="{F15A620B-F486-0C55-B743-F85203116AEA}"/>
          </ac:picMkLst>
        </pc:picChg>
        <pc:picChg chg="add mod">
          <ac:chgData name="David Künzi-Feuz" userId="fbff9014-d386-42f1-a950-7913adaa3fb7" providerId="ADAL" clId="{E667CB7B-2E72-4580-9C1A-68C2295A0C0C}" dt="2025-01-08T08:47:45.412" v="306" actId="1036"/>
          <ac:picMkLst>
            <pc:docMk/>
            <pc:sldMk cId="3208718023" sldId="676"/>
            <ac:picMk id="10" creationId="{9570665C-6732-26AE-7B58-8CC543F32D7B}"/>
          </ac:picMkLst>
        </pc:picChg>
      </pc:sldChg>
      <pc:sldChg chg="add del modTransition">
        <pc:chgData name="David Künzi-Feuz" userId="fbff9014-d386-42f1-a950-7913adaa3fb7" providerId="ADAL" clId="{E667CB7B-2E72-4580-9C1A-68C2295A0C0C}" dt="2025-01-08T10:57:47.736" v="1639" actId="47"/>
        <pc:sldMkLst>
          <pc:docMk/>
          <pc:sldMk cId="2808205001" sldId="677"/>
        </pc:sldMkLst>
      </pc:sldChg>
      <pc:sldChg chg="addSp delSp modSp add mod modTransition delAnim">
        <pc:chgData name="David Künzi-Feuz" userId="fbff9014-d386-42f1-a950-7913adaa3fb7" providerId="ADAL" clId="{E667CB7B-2E72-4580-9C1A-68C2295A0C0C}" dt="2025-01-08T09:57:10.485" v="1031"/>
        <pc:sldMkLst>
          <pc:docMk/>
          <pc:sldMk cId="4185950842" sldId="678"/>
        </pc:sldMkLst>
        <pc:spChg chg="del">
          <ac:chgData name="David Künzi-Feuz" userId="fbff9014-d386-42f1-a950-7913adaa3fb7" providerId="ADAL" clId="{E667CB7B-2E72-4580-9C1A-68C2295A0C0C}" dt="2025-01-08T08:52:31.414" v="344" actId="478"/>
          <ac:spMkLst>
            <pc:docMk/>
            <pc:sldMk cId="4185950842" sldId="678"/>
            <ac:spMk id="4" creationId="{5CA4A8C9-1E66-15E4-49D3-3411E65BB6C3}"/>
          </ac:spMkLst>
        </pc:spChg>
        <pc:picChg chg="add mod">
          <ac:chgData name="David Künzi-Feuz" userId="fbff9014-d386-42f1-a950-7913adaa3fb7" providerId="ADAL" clId="{E667CB7B-2E72-4580-9C1A-68C2295A0C0C}" dt="2025-01-08T08:48:58.666" v="311" actId="1076"/>
          <ac:picMkLst>
            <pc:docMk/>
            <pc:sldMk cId="4185950842" sldId="678"/>
            <ac:picMk id="2" creationId="{249D116D-E202-7EA0-5024-4FFD8AB691E2}"/>
          </ac:picMkLst>
        </pc:picChg>
        <pc:picChg chg="add mod">
          <ac:chgData name="David Künzi-Feuz" userId="fbff9014-d386-42f1-a950-7913adaa3fb7" providerId="ADAL" clId="{E667CB7B-2E72-4580-9C1A-68C2295A0C0C}" dt="2025-01-08T08:49:08.625" v="314" actId="1076"/>
          <ac:picMkLst>
            <pc:docMk/>
            <pc:sldMk cId="4185950842" sldId="678"/>
            <ac:picMk id="5" creationId="{453F5E3A-8F8B-06B4-5542-5235776AFF90}"/>
          </ac:picMkLst>
        </pc:picChg>
        <pc:picChg chg="add mod">
          <ac:chgData name="David Künzi-Feuz" userId="fbff9014-d386-42f1-a950-7913adaa3fb7" providerId="ADAL" clId="{E667CB7B-2E72-4580-9C1A-68C2295A0C0C}" dt="2025-01-08T08:49:22.417" v="317" actId="14100"/>
          <ac:picMkLst>
            <pc:docMk/>
            <pc:sldMk cId="4185950842" sldId="678"/>
            <ac:picMk id="7" creationId="{2F34127C-AF46-9971-AB81-2EE7845FD3A0}"/>
          </ac:picMkLst>
        </pc:picChg>
        <pc:picChg chg="add mod">
          <ac:chgData name="David Künzi-Feuz" userId="fbff9014-d386-42f1-a950-7913adaa3fb7" providerId="ADAL" clId="{E667CB7B-2E72-4580-9C1A-68C2295A0C0C}" dt="2025-01-08T08:49:44.527" v="321" actId="14100"/>
          <ac:picMkLst>
            <pc:docMk/>
            <pc:sldMk cId="4185950842" sldId="678"/>
            <ac:picMk id="11" creationId="{3AE6A12F-D7D7-33E7-4B3E-438B4378ED30}"/>
          </ac:picMkLst>
        </pc:picChg>
        <pc:picChg chg="add del mod">
          <ac:chgData name="David Künzi-Feuz" userId="fbff9014-d386-42f1-a950-7913adaa3fb7" providerId="ADAL" clId="{E667CB7B-2E72-4580-9C1A-68C2295A0C0C}" dt="2025-01-08T08:51:21.447" v="336" actId="22"/>
          <ac:picMkLst>
            <pc:docMk/>
            <pc:sldMk cId="4185950842" sldId="678"/>
            <ac:picMk id="13" creationId="{4A085CA7-0102-4355-B780-E7C708925AA9}"/>
          </ac:picMkLst>
        </pc:picChg>
        <pc:picChg chg="add mod">
          <ac:chgData name="David Künzi-Feuz" userId="fbff9014-d386-42f1-a950-7913adaa3fb7" providerId="ADAL" clId="{E667CB7B-2E72-4580-9C1A-68C2295A0C0C}" dt="2025-01-08T08:51:35.592" v="338" actId="1076"/>
          <ac:picMkLst>
            <pc:docMk/>
            <pc:sldMk cId="4185950842" sldId="678"/>
            <ac:picMk id="15" creationId="{1B5B91B1-679D-EF47-49F6-AA2DB566FC8C}"/>
          </ac:picMkLst>
        </pc:picChg>
        <pc:picChg chg="add mod">
          <ac:chgData name="David Künzi-Feuz" userId="fbff9014-d386-42f1-a950-7913adaa3fb7" providerId="ADAL" clId="{E667CB7B-2E72-4580-9C1A-68C2295A0C0C}" dt="2025-01-08T08:51:51.096" v="340" actId="1076"/>
          <ac:picMkLst>
            <pc:docMk/>
            <pc:sldMk cId="4185950842" sldId="678"/>
            <ac:picMk id="17" creationId="{3ABFEDAA-3110-2B07-D546-CFEA3409D547}"/>
          </ac:picMkLst>
        </pc:picChg>
        <pc:picChg chg="add mod">
          <ac:chgData name="David Künzi-Feuz" userId="fbff9014-d386-42f1-a950-7913adaa3fb7" providerId="ADAL" clId="{E667CB7B-2E72-4580-9C1A-68C2295A0C0C}" dt="2025-01-08T08:52:02.608" v="342" actId="1076"/>
          <ac:picMkLst>
            <pc:docMk/>
            <pc:sldMk cId="4185950842" sldId="678"/>
            <ac:picMk id="19" creationId="{85856E30-F351-E869-D36A-82BA76631D70}"/>
          </ac:picMkLst>
        </pc:picChg>
        <pc:picChg chg="add mod modCrop">
          <ac:chgData name="David Künzi-Feuz" userId="fbff9014-d386-42f1-a950-7913adaa3fb7" providerId="ADAL" clId="{E667CB7B-2E72-4580-9C1A-68C2295A0C0C}" dt="2025-01-08T08:53:45.504" v="355" actId="14100"/>
          <ac:picMkLst>
            <pc:docMk/>
            <pc:sldMk cId="4185950842" sldId="678"/>
            <ac:picMk id="21" creationId="{A52C7583-8745-1829-21DB-DB1A41917B46}"/>
          </ac:picMkLst>
        </pc:picChg>
      </pc:sldChg>
      <pc:sldChg chg="addSp modSp add del mod">
        <pc:chgData name="David Künzi-Feuz" userId="fbff9014-d386-42f1-a950-7913adaa3fb7" providerId="ADAL" clId="{E667CB7B-2E72-4580-9C1A-68C2295A0C0C}" dt="2025-01-08T08:58:10.083" v="385" actId="47"/>
        <pc:sldMkLst>
          <pc:docMk/>
          <pc:sldMk cId="869364728" sldId="679"/>
        </pc:sldMkLst>
        <pc:picChg chg="mod">
          <ac:chgData name="David Künzi-Feuz" userId="fbff9014-d386-42f1-a950-7913adaa3fb7" providerId="ADAL" clId="{E667CB7B-2E72-4580-9C1A-68C2295A0C0C}" dt="2025-01-08T08:54:07.669" v="357" actId="1076"/>
          <ac:picMkLst>
            <pc:docMk/>
            <pc:sldMk cId="869364728" sldId="679"/>
            <ac:picMk id="7" creationId="{EFD92CD8-2696-E404-6156-07FDE31A73EC}"/>
          </ac:picMkLst>
        </pc:picChg>
        <pc:picChg chg="add mod">
          <ac:chgData name="David Künzi-Feuz" userId="fbff9014-d386-42f1-a950-7913adaa3fb7" providerId="ADAL" clId="{E667CB7B-2E72-4580-9C1A-68C2295A0C0C}" dt="2025-01-08T08:54:33.581" v="363" actId="14100"/>
          <ac:picMkLst>
            <pc:docMk/>
            <pc:sldMk cId="869364728" sldId="679"/>
            <ac:picMk id="12" creationId="{58921125-F61E-D713-3D99-7B3AFDFA9402}"/>
          </ac:picMkLst>
        </pc:picChg>
        <pc:picChg chg="add mod">
          <ac:chgData name="David Künzi-Feuz" userId="fbff9014-d386-42f1-a950-7913adaa3fb7" providerId="ADAL" clId="{E667CB7B-2E72-4580-9C1A-68C2295A0C0C}" dt="2025-01-08T08:56:58.120" v="378" actId="14100"/>
          <ac:picMkLst>
            <pc:docMk/>
            <pc:sldMk cId="869364728" sldId="679"/>
            <ac:picMk id="13" creationId="{8FE8B274-78D6-F27A-771F-FA0659F6EEF5}"/>
          </ac:picMkLst>
        </pc:picChg>
      </pc:sldChg>
      <pc:sldChg chg="add del">
        <pc:chgData name="David Künzi-Feuz" userId="fbff9014-d386-42f1-a950-7913adaa3fb7" providerId="ADAL" clId="{E667CB7B-2E72-4580-9C1A-68C2295A0C0C}" dt="2025-01-08T08:55:49.844" v="370" actId="2890"/>
        <pc:sldMkLst>
          <pc:docMk/>
          <pc:sldMk cId="1613554078" sldId="680"/>
        </pc:sldMkLst>
      </pc:sldChg>
      <pc:sldChg chg="addSp delSp modSp add mod modTransition delAnim modAnim">
        <pc:chgData name="David Künzi-Feuz" userId="fbff9014-d386-42f1-a950-7913adaa3fb7" providerId="ADAL" clId="{E667CB7B-2E72-4580-9C1A-68C2295A0C0C}" dt="2025-01-08T10:34:00.166" v="1303"/>
        <pc:sldMkLst>
          <pc:docMk/>
          <pc:sldMk cId="4188944354" sldId="680"/>
        </pc:sldMkLst>
        <pc:spChg chg="del">
          <ac:chgData name="David Künzi-Feuz" userId="fbff9014-d386-42f1-a950-7913adaa3fb7" providerId="ADAL" clId="{E667CB7B-2E72-4580-9C1A-68C2295A0C0C}" dt="2025-01-08T09:06:38.020" v="430" actId="478"/>
          <ac:spMkLst>
            <pc:docMk/>
            <pc:sldMk cId="4188944354" sldId="680"/>
            <ac:spMk id="4" creationId="{25CB2446-808C-BB5E-401B-DE145D1E01CF}"/>
          </ac:spMkLst>
        </pc:spChg>
        <pc:spChg chg="add mod">
          <ac:chgData name="David Künzi-Feuz" userId="fbff9014-d386-42f1-a950-7913adaa3fb7" providerId="ADAL" clId="{E667CB7B-2E72-4580-9C1A-68C2295A0C0C}" dt="2025-01-08T10:30:53.068" v="1253" actId="14100"/>
          <ac:spMkLst>
            <pc:docMk/>
            <pc:sldMk cId="4188944354" sldId="680"/>
            <ac:spMk id="14" creationId="{8AEB741B-5F2D-0A4D-D7C9-515F8D0368C7}"/>
          </ac:spMkLst>
        </pc:spChg>
        <pc:spChg chg="add mod">
          <ac:chgData name="David Künzi-Feuz" userId="fbff9014-d386-42f1-a950-7913adaa3fb7" providerId="ADAL" clId="{E667CB7B-2E72-4580-9C1A-68C2295A0C0C}" dt="2025-01-08T10:31:19.241" v="1254" actId="207"/>
          <ac:spMkLst>
            <pc:docMk/>
            <pc:sldMk cId="4188944354" sldId="680"/>
            <ac:spMk id="18" creationId="{5BA2E444-3B11-FD46-3504-09C464C29FC0}"/>
          </ac:spMkLst>
        </pc:spChg>
        <pc:picChg chg="del">
          <ac:chgData name="David Künzi-Feuz" userId="fbff9014-d386-42f1-a950-7913adaa3fb7" providerId="ADAL" clId="{E667CB7B-2E72-4580-9C1A-68C2295A0C0C}" dt="2025-01-08T08:56:00.557" v="373" actId="478"/>
          <ac:picMkLst>
            <pc:docMk/>
            <pc:sldMk cId="4188944354" sldId="680"/>
            <ac:picMk id="7" creationId="{AC055424-3CFE-0D9B-E023-9392DBE94E01}"/>
          </ac:picMkLst>
        </pc:picChg>
        <pc:picChg chg="del">
          <ac:chgData name="David Künzi-Feuz" userId="fbff9014-d386-42f1-a950-7913adaa3fb7" providerId="ADAL" clId="{E667CB7B-2E72-4580-9C1A-68C2295A0C0C}" dt="2025-01-08T08:55:58.595" v="372" actId="478"/>
          <ac:picMkLst>
            <pc:docMk/>
            <pc:sldMk cId="4188944354" sldId="680"/>
            <ac:picMk id="12" creationId="{C4BE8520-E09B-516F-2BDA-923840B2CC81}"/>
          </ac:picMkLst>
        </pc:picChg>
        <pc:picChg chg="mod">
          <ac:chgData name="David Künzi-Feuz" userId="fbff9014-d386-42f1-a950-7913adaa3fb7" providerId="ADAL" clId="{E667CB7B-2E72-4580-9C1A-68C2295A0C0C}" dt="2025-01-08T08:56:31.472" v="376" actId="14100"/>
          <ac:picMkLst>
            <pc:docMk/>
            <pc:sldMk cId="4188944354" sldId="680"/>
            <ac:picMk id="13" creationId="{39FE5300-F12C-E23D-8A58-639B94D1CA7E}"/>
          </ac:picMkLst>
        </pc:picChg>
        <pc:picChg chg="add mod">
          <ac:chgData name="David Künzi-Feuz" userId="fbff9014-d386-42f1-a950-7913adaa3fb7" providerId="ADAL" clId="{E667CB7B-2E72-4580-9C1A-68C2295A0C0C}" dt="2025-01-08T09:07:39.831" v="434" actId="14100"/>
          <ac:picMkLst>
            <pc:docMk/>
            <pc:sldMk cId="4188944354" sldId="680"/>
            <ac:picMk id="16" creationId="{91BFC14E-8015-568C-59B3-DE728F7965D7}"/>
          </ac:picMkLst>
        </pc:picChg>
      </pc:sldChg>
      <pc:sldChg chg="add del modTransition">
        <pc:chgData name="David Künzi-Feuz" userId="fbff9014-d386-42f1-a950-7913adaa3fb7" providerId="ADAL" clId="{E667CB7B-2E72-4580-9C1A-68C2295A0C0C}" dt="2025-01-08T10:31:28.620" v="1256" actId="47"/>
        <pc:sldMkLst>
          <pc:docMk/>
          <pc:sldMk cId="742104680" sldId="681"/>
        </pc:sldMkLst>
      </pc:sldChg>
      <pc:sldChg chg="delSp modSp add mod modTransition modAnim">
        <pc:chgData name="David Künzi-Feuz" userId="fbff9014-d386-42f1-a950-7913adaa3fb7" providerId="ADAL" clId="{E667CB7B-2E72-4580-9C1A-68C2295A0C0C}" dt="2025-01-08T09:04:19.022" v="417"/>
        <pc:sldMkLst>
          <pc:docMk/>
          <pc:sldMk cId="3110089186" sldId="682"/>
        </pc:sldMkLst>
        <pc:picChg chg="mod">
          <ac:chgData name="David Künzi-Feuz" userId="fbff9014-d386-42f1-a950-7913adaa3fb7" providerId="ADAL" clId="{E667CB7B-2E72-4580-9C1A-68C2295A0C0C}" dt="2025-01-08T08:57:25.919" v="382" actId="14100"/>
          <ac:picMkLst>
            <pc:docMk/>
            <pc:sldMk cId="3110089186" sldId="682"/>
            <ac:picMk id="7" creationId="{B82FC32D-7492-C6C9-CCDB-3371D0704A2F}"/>
          </ac:picMkLst>
        </pc:picChg>
        <pc:picChg chg="del mod">
          <ac:chgData name="David Künzi-Feuz" userId="fbff9014-d386-42f1-a950-7913adaa3fb7" providerId="ADAL" clId="{E667CB7B-2E72-4580-9C1A-68C2295A0C0C}" dt="2025-01-08T08:57:19.028" v="381" actId="478"/>
          <ac:picMkLst>
            <pc:docMk/>
            <pc:sldMk cId="3110089186" sldId="682"/>
            <ac:picMk id="12" creationId="{F7FF513B-8EE1-3C0B-0F1F-374CC8E5380C}"/>
          </ac:picMkLst>
        </pc:picChg>
      </pc:sldChg>
      <pc:sldChg chg="addSp delSp modSp add mod modTransition modAnim">
        <pc:chgData name="David Künzi-Feuz" userId="fbff9014-d386-42f1-a950-7913adaa3fb7" providerId="ADAL" clId="{E667CB7B-2E72-4580-9C1A-68C2295A0C0C}" dt="2025-01-08T09:04:31.614" v="418"/>
        <pc:sldMkLst>
          <pc:docMk/>
          <pc:sldMk cId="1477563805" sldId="683"/>
        </pc:sldMkLst>
        <pc:picChg chg="add del mod">
          <ac:chgData name="David Künzi-Feuz" userId="fbff9014-d386-42f1-a950-7913adaa3fb7" providerId="ADAL" clId="{E667CB7B-2E72-4580-9C1A-68C2295A0C0C}" dt="2025-01-08T08:58:43.616" v="389" actId="14100"/>
          <ac:picMkLst>
            <pc:docMk/>
            <pc:sldMk cId="1477563805" sldId="683"/>
            <ac:picMk id="2" creationId="{57670A19-5256-A306-E1A0-EE7FB729C5A8}"/>
          </ac:picMkLst>
        </pc:picChg>
      </pc:sldChg>
      <pc:sldChg chg="modSp add mod modTransition modAnim">
        <pc:chgData name="David Künzi-Feuz" userId="fbff9014-d386-42f1-a950-7913adaa3fb7" providerId="ADAL" clId="{E667CB7B-2E72-4580-9C1A-68C2295A0C0C}" dt="2025-01-08T09:04:37.183" v="419"/>
        <pc:sldMkLst>
          <pc:docMk/>
          <pc:sldMk cId="1515502260" sldId="684"/>
        </pc:sldMkLst>
        <pc:picChg chg="mod">
          <ac:chgData name="David Künzi-Feuz" userId="fbff9014-d386-42f1-a950-7913adaa3fb7" providerId="ADAL" clId="{E667CB7B-2E72-4580-9C1A-68C2295A0C0C}" dt="2025-01-08T08:59:11.176" v="393" actId="14100"/>
          <ac:picMkLst>
            <pc:docMk/>
            <pc:sldMk cId="1515502260" sldId="684"/>
            <ac:picMk id="5" creationId="{EEE5F1DA-7AC6-5B12-239F-544DAD3BA6C2}"/>
          </ac:picMkLst>
        </pc:picChg>
        <pc:picChg chg="mod">
          <ac:chgData name="David Künzi-Feuz" userId="fbff9014-d386-42f1-a950-7913adaa3fb7" providerId="ADAL" clId="{E667CB7B-2E72-4580-9C1A-68C2295A0C0C}" dt="2025-01-08T08:58:57.536" v="391" actId="14100"/>
          <ac:picMkLst>
            <pc:docMk/>
            <pc:sldMk cId="1515502260" sldId="684"/>
            <ac:picMk id="8" creationId="{6BF65487-E8DA-78EC-3CD6-1F4919929E3C}"/>
          </ac:picMkLst>
        </pc:picChg>
      </pc:sldChg>
      <pc:sldChg chg="addSp modSp add mod modTransition modAnim">
        <pc:chgData name="David Künzi-Feuz" userId="fbff9014-d386-42f1-a950-7913adaa3fb7" providerId="ADAL" clId="{E667CB7B-2E72-4580-9C1A-68C2295A0C0C}" dt="2025-01-08T09:04:40.079" v="420"/>
        <pc:sldMkLst>
          <pc:docMk/>
          <pc:sldMk cId="3608423851" sldId="685"/>
        </pc:sldMkLst>
        <pc:picChg chg="mod">
          <ac:chgData name="David Künzi-Feuz" userId="fbff9014-d386-42f1-a950-7913adaa3fb7" providerId="ADAL" clId="{E667CB7B-2E72-4580-9C1A-68C2295A0C0C}" dt="2025-01-08T08:59:47.159" v="400" actId="14100"/>
          <ac:picMkLst>
            <pc:docMk/>
            <pc:sldMk cId="3608423851" sldId="685"/>
            <ac:picMk id="9" creationId="{7C383803-DCA7-65A4-06E2-0E3FFD981807}"/>
          </ac:picMkLst>
        </pc:picChg>
        <pc:picChg chg="add mod">
          <ac:chgData name="David Künzi-Feuz" userId="fbff9014-d386-42f1-a950-7913adaa3fb7" providerId="ADAL" clId="{E667CB7B-2E72-4580-9C1A-68C2295A0C0C}" dt="2025-01-08T09:00:44.178" v="405" actId="14100"/>
          <ac:picMkLst>
            <pc:docMk/>
            <pc:sldMk cId="3608423851" sldId="685"/>
            <ac:picMk id="12" creationId="{20B17AE3-1DA8-933C-D7BD-AC63B29C2194}"/>
          </ac:picMkLst>
        </pc:picChg>
      </pc:sldChg>
      <pc:sldChg chg="addSp delSp modSp add mod modTransition modAnim">
        <pc:chgData name="David Künzi-Feuz" userId="fbff9014-d386-42f1-a950-7913adaa3fb7" providerId="ADAL" clId="{E667CB7B-2E72-4580-9C1A-68C2295A0C0C}" dt="2025-01-08T09:04:43.538" v="421"/>
        <pc:sldMkLst>
          <pc:docMk/>
          <pc:sldMk cId="1422338407" sldId="686"/>
        </pc:sldMkLst>
        <pc:picChg chg="add del">
          <ac:chgData name="David Künzi-Feuz" userId="fbff9014-d386-42f1-a950-7913adaa3fb7" providerId="ADAL" clId="{E667CB7B-2E72-4580-9C1A-68C2295A0C0C}" dt="2025-01-08T09:01:11.022" v="409" actId="478"/>
          <ac:picMkLst>
            <pc:docMk/>
            <pc:sldMk cId="1422338407" sldId="686"/>
            <ac:picMk id="3" creationId="{17D9C780-7D7A-C62C-94E2-B4AE2568528C}"/>
          </ac:picMkLst>
        </pc:picChg>
        <pc:picChg chg="mod">
          <ac:chgData name="David Künzi-Feuz" userId="fbff9014-d386-42f1-a950-7913adaa3fb7" providerId="ADAL" clId="{E667CB7B-2E72-4580-9C1A-68C2295A0C0C}" dt="2025-01-08T09:00:15.239" v="403" actId="14100"/>
          <ac:picMkLst>
            <pc:docMk/>
            <pc:sldMk cId="1422338407" sldId="686"/>
            <ac:picMk id="5" creationId="{D7ECC79C-58B6-ADAE-9106-D07406F5785A}"/>
          </ac:picMkLst>
        </pc:picChg>
        <pc:picChg chg="mod">
          <ac:chgData name="David Künzi-Feuz" userId="fbff9014-d386-42f1-a950-7913adaa3fb7" providerId="ADAL" clId="{E667CB7B-2E72-4580-9C1A-68C2295A0C0C}" dt="2025-01-08T09:00:10.272" v="402" actId="14100"/>
          <ac:picMkLst>
            <pc:docMk/>
            <pc:sldMk cId="1422338407" sldId="686"/>
            <ac:picMk id="10" creationId="{F3A78A2B-2F1B-7D28-4EF2-A0785B9AC07E}"/>
          </ac:picMkLst>
        </pc:picChg>
        <pc:picChg chg="add mod">
          <ac:chgData name="David Künzi-Feuz" userId="fbff9014-d386-42f1-a950-7913adaa3fb7" providerId="ADAL" clId="{E667CB7B-2E72-4580-9C1A-68C2295A0C0C}" dt="2025-01-08T09:00:55.019" v="407" actId="14100"/>
          <ac:picMkLst>
            <pc:docMk/>
            <pc:sldMk cId="1422338407" sldId="686"/>
            <ac:picMk id="12" creationId="{430973CD-770D-1B54-6D89-321547C54F89}"/>
          </ac:picMkLst>
        </pc:picChg>
        <pc:picChg chg="add mod">
          <ac:chgData name="David Künzi-Feuz" userId="fbff9014-d386-42f1-a950-7913adaa3fb7" providerId="ADAL" clId="{E667CB7B-2E72-4580-9C1A-68C2295A0C0C}" dt="2025-01-08T09:01:33.559" v="414" actId="14100"/>
          <ac:picMkLst>
            <pc:docMk/>
            <pc:sldMk cId="1422338407" sldId="686"/>
            <ac:picMk id="16" creationId="{0C23464C-F1AF-BEE6-2EEA-3F42F89C2A8B}"/>
          </ac:picMkLst>
        </pc:picChg>
      </pc:sldChg>
      <pc:sldChg chg="addSp delSp modSp add mod modAnim">
        <pc:chgData name="David Künzi-Feuz" userId="fbff9014-d386-42f1-a950-7913adaa3fb7" providerId="ADAL" clId="{E667CB7B-2E72-4580-9C1A-68C2295A0C0C}" dt="2025-01-08T10:27:35.462" v="1215" actId="207"/>
        <pc:sldMkLst>
          <pc:docMk/>
          <pc:sldMk cId="1402960074" sldId="687"/>
        </pc:sldMkLst>
        <pc:spChg chg="add mod">
          <ac:chgData name="David Künzi-Feuz" userId="fbff9014-d386-42f1-a950-7913adaa3fb7" providerId="ADAL" clId="{E667CB7B-2E72-4580-9C1A-68C2295A0C0C}" dt="2025-01-08T09:11:46.817" v="539" actId="20577"/>
          <ac:spMkLst>
            <pc:docMk/>
            <pc:sldMk cId="1402960074" sldId="687"/>
            <ac:spMk id="14" creationId="{E3A64924-94E8-6404-3A6B-9CEF90059D43}"/>
          </ac:spMkLst>
        </pc:spChg>
        <pc:spChg chg="add mod">
          <ac:chgData name="David Künzi-Feuz" userId="fbff9014-d386-42f1-a950-7913adaa3fb7" providerId="ADAL" clId="{E667CB7B-2E72-4580-9C1A-68C2295A0C0C}" dt="2025-01-08T10:27:35.462" v="1215" actId="207"/>
          <ac:spMkLst>
            <pc:docMk/>
            <pc:sldMk cId="1402960074" sldId="687"/>
            <ac:spMk id="18" creationId="{66B91E7E-D08F-35E4-0424-3497FF6B1E08}"/>
          </ac:spMkLst>
        </pc:spChg>
        <pc:picChg chg="add del mod">
          <ac:chgData name="David Künzi-Feuz" userId="fbff9014-d386-42f1-a950-7913adaa3fb7" providerId="ADAL" clId="{E667CB7B-2E72-4580-9C1A-68C2295A0C0C}" dt="2025-01-08T09:12:05.212" v="574"/>
          <ac:picMkLst>
            <pc:docMk/>
            <pc:sldMk cId="1402960074" sldId="687"/>
            <ac:picMk id="3" creationId="{40C34DC3-6195-681A-C920-D2C52776C68B}"/>
          </ac:picMkLst>
        </pc:picChg>
        <pc:picChg chg="mod">
          <ac:chgData name="David Künzi-Feuz" userId="fbff9014-d386-42f1-a950-7913adaa3fb7" providerId="ADAL" clId="{E667CB7B-2E72-4580-9C1A-68C2295A0C0C}" dt="2025-01-08T10:27:05.659" v="1213" actId="14100"/>
          <ac:picMkLst>
            <pc:docMk/>
            <pc:sldMk cId="1402960074" sldId="687"/>
            <ac:picMk id="7" creationId="{ADAD53E9-4FC9-EB0A-13F0-7A9929FF655E}"/>
          </ac:picMkLst>
        </pc:picChg>
        <pc:picChg chg="mod">
          <ac:chgData name="David Künzi-Feuz" userId="fbff9014-d386-42f1-a950-7913adaa3fb7" providerId="ADAL" clId="{E667CB7B-2E72-4580-9C1A-68C2295A0C0C}" dt="2025-01-08T09:06:05.552" v="427" actId="14100"/>
          <ac:picMkLst>
            <pc:docMk/>
            <pc:sldMk cId="1402960074" sldId="687"/>
            <ac:picMk id="12" creationId="{EC8ED4AB-9FC9-8B0B-94C9-C7BAE7C37168}"/>
          </ac:picMkLst>
        </pc:picChg>
        <pc:picChg chg="mod">
          <ac:chgData name="David Künzi-Feuz" userId="fbff9014-d386-42f1-a950-7913adaa3fb7" providerId="ADAL" clId="{E667CB7B-2E72-4580-9C1A-68C2295A0C0C}" dt="2025-01-08T09:06:20.216" v="429" actId="14100"/>
          <ac:picMkLst>
            <pc:docMk/>
            <pc:sldMk cId="1402960074" sldId="687"/>
            <ac:picMk id="16" creationId="{DE4A0CC3-9B33-D8FA-78CF-EF8A8728D5C2}"/>
          </ac:picMkLst>
        </pc:picChg>
      </pc:sldChg>
      <pc:sldChg chg="add del">
        <pc:chgData name="David Künzi-Feuz" userId="fbff9014-d386-42f1-a950-7913adaa3fb7" providerId="ADAL" clId="{E667CB7B-2E72-4580-9C1A-68C2295A0C0C}" dt="2025-01-08T09:12:35.448" v="576" actId="47"/>
        <pc:sldMkLst>
          <pc:docMk/>
          <pc:sldMk cId="927440418" sldId="688"/>
        </pc:sldMkLst>
      </pc:sldChg>
      <pc:sldChg chg="modSp add del mod">
        <pc:chgData name="David Künzi-Feuz" userId="fbff9014-d386-42f1-a950-7913adaa3fb7" providerId="ADAL" clId="{E667CB7B-2E72-4580-9C1A-68C2295A0C0C}" dt="2025-01-08T09:11:43.791" v="537" actId="2890"/>
        <pc:sldMkLst>
          <pc:docMk/>
          <pc:sldMk cId="2947622624" sldId="688"/>
        </pc:sldMkLst>
        <pc:picChg chg="mod">
          <ac:chgData name="David Künzi-Feuz" userId="fbff9014-d386-42f1-a950-7913adaa3fb7" providerId="ADAL" clId="{E667CB7B-2E72-4580-9C1A-68C2295A0C0C}" dt="2025-01-08T09:11:42.776" v="536" actId="29295"/>
          <ac:picMkLst>
            <pc:docMk/>
            <pc:sldMk cId="2947622624" sldId="688"/>
            <ac:picMk id="3" creationId="{92C51184-58E6-6BC8-21BA-40454C1536AA}"/>
          </ac:picMkLst>
        </pc:picChg>
      </pc:sldChg>
      <pc:sldChg chg="addSp modSp add mod">
        <pc:chgData name="David Künzi-Feuz" userId="fbff9014-d386-42f1-a950-7913adaa3fb7" providerId="ADAL" clId="{E667CB7B-2E72-4580-9C1A-68C2295A0C0C}" dt="2025-01-08T14:13:47.755" v="2240" actId="167"/>
        <pc:sldMkLst>
          <pc:docMk/>
          <pc:sldMk cId="3481550871" sldId="688"/>
        </pc:sldMkLst>
        <pc:spChg chg="add mod">
          <ac:chgData name="David Künzi-Feuz" userId="fbff9014-d386-42f1-a950-7913adaa3fb7" providerId="ADAL" clId="{E667CB7B-2E72-4580-9C1A-68C2295A0C0C}" dt="2025-01-08T11:05:06.537" v="1735" actId="20577"/>
          <ac:spMkLst>
            <pc:docMk/>
            <pc:sldMk cId="3481550871" sldId="688"/>
            <ac:spMk id="2" creationId="{5AD8FBDA-F166-F591-7A2D-4ABB1033FAD7}"/>
          </ac:spMkLst>
        </pc:spChg>
        <pc:spChg chg="add mod">
          <ac:chgData name="David Künzi-Feuz" userId="fbff9014-d386-42f1-a950-7913adaa3fb7" providerId="ADAL" clId="{E667CB7B-2E72-4580-9C1A-68C2295A0C0C}" dt="2025-01-08T14:13:07.809" v="2238"/>
          <ac:spMkLst>
            <pc:docMk/>
            <pc:sldMk cId="3481550871" sldId="688"/>
            <ac:spMk id="3" creationId="{738B9B7E-55B3-1FB0-1814-8A71A35E3690}"/>
          </ac:spMkLst>
        </pc:spChg>
        <pc:spChg chg="add mod ord">
          <ac:chgData name="David Künzi-Feuz" userId="fbff9014-d386-42f1-a950-7913adaa3fb7" providerId="ADAL" clId="{E667CB7B-2E72-4580-9C1A-68C2295A0C0C}" dt="2025-01-08T14:13:47.755" v="2240" actId="167"/>
          <ac:spMkLst>
            <pc:docMk/>
            <pc:sldMk cId="3481550871" sldId="688"/>
            <ac:spMk id="4" creationId="{ED6D8DA1-2DAD-974D-2A5B-9317789A11A2}"/>
          </ac:spMkLst>
        </pc:spChg>
      </pc:sldChg>
      <pc:sldChg chg="addSp delSp modSp add mod">
        <pc:chgData name="David Künzi-Feuz" userId="fbff9014-d386-42f1-a950-7913adaa3fb7" providerId="ADAL" clId="{E667CB7B-2E72-4580-9C1A-68C2295A0C0C}" dt="2025-01-08T14:31:23.353" v="2279"/>
        <pc:sldMkLst>
          <pc:docMk/>
          <pc:sldMk cId="1853206495" sldId="689"/>
        </pc:sldMkLst>
        <pc:spChg chg="add mod">
          <ac:chgData name="David Künzi-Feuz" userId="fbff9014-d386-42f1-a950-7913adaa3fb7" providerId="ADAL" clId="{E667CB7B-2E72-4580-9C1A-68C2295A0C0C}" dt="2025-01-08T09:20:10.699" v="726" actId="20577"/>
          <ac:spMkLst>
            <pc:docMk/>
            <pc:sldMk cId="1853206495" sldId="689"/>
            <ac:spMk id="2" creationId="{1ED609EC-E616-60FB-DB4C-0CDE95738757}"/>
          </ac:spMkLst>
        </pc:spChg>
        <pc:picChg chg="del">
          <ac:chgData name="David Künzi-Feuz" userId="fbff9014-d386-42f1-a950-7913adaa3fb7" providerId="ADAL" clId="{E667CB7B-2E72-4580-9C1A-68C2295A0C0C}" dt="2025-01-08T14:25:22.189" v="2250" actId="478"/>
          <ac:picMkLst>
            <pc:docMk/>
            <pc:sldMk cId="1853206495" sldId="689"/>
            <ac:picMk id="3" creationId="{B5303F4B-397F-C8ED-933E-AAE3407D3E46}"/>
          </ac:picMkLst>
        </pc:picChg>
        <pc:picChg chg="add mod">
          <ac:chgData name="David Künzi-Feuz" userId="fbff9014-d386-42f1-a950-7913adaa3fb7" providerId="ADAL" clId="{E667CB7B-2E72-4580-9C1A-68C2295A0C0C}" dt="2025-01-08T14:31:23.353" v="2279"/>
          <ac:picMkLst>
            <pc:docMk/>
            <pc:sldMk cId="1853206495" sldId="689"/>
            <ac:picMk id="4" creationId="{FB9EBBC6-6038-E844-1326-8B48463E8209}"/>
          </ac:picMkLst>
        </pc:picChg>
      </pc:sldChg>
      <pc:sldChg chg="addSp delSp modSp add mod modTransition">
        <pc:chgData name="David Künzi-Feuz" userId="fbff9014-d386-42f1-a950-7913adaa3fb7" providerId="ADAL" clId="{E667CB7B-2E72-4580-9C1A-68C2295A0C0C}" dt="2025-01-08T10:01:52.420" v="1066"/>
        <pc:sldMkLst>
          <pc:docMk/>
          <pc:sldMk cId="2072778205" sldId="690"/>
        </pc:sldMkLst>
        <pc:spChg chg="del mod">
          <ac:chgData name="David Künzi-Feuz" userId="fbff9014-d386-42f1-a950-7913adaa3fb7" providerId="ADAL" clId="{E667CB7B-2E72-4580-9C1A-68C2295A0C0C}" dt="2025-01-08T09:20:39.184" v="728" actId="478"/>
          <ac:spMkLst>
            <pc:docMk/>
            <pc:sldMk cId="2072778205" sldId="690"/>
            <ac:spMk id="2" creationId="{83C94D52-C819-343D-BAC2-4E01C460D14E}"/>
          </ac:spMkLst>
        </pc:spChg>
        <pc:picChg chg="add mod">
          <ac:chgData name="David Künzi-Feuz" userId="fbff9014-d386-42f1-a950-7913adaa3fb7" providerId="ADAL" clId="{E667CB7B-2E72-4580-9C1A-68C2295A0C0C}" dt="2025-01-08T09:30:31.523" v="789" actId="14100"/>
          <ac:picMkLst>
            <pc:docMk/>
            <pc:sldMk cId="2072778205" sldId="690"/>
            <ac:picMk id="4" creationId="{353AADA0-D223-ADEA-2A1B-25D7A6B7A16A}"/>
          </ac:picMkLst>
        </pc:picChg>
      </pc:sldChg>
      <pc:sldChg chg="addSp delSp modSp add mod">
        <pc:chgData name="David Künzi-Feuz" userId="fbff9014-d386-42f1-a950-7913adaa3fb7" providerId="ADAL" clId="{E667CB7B-2E72-4580-9C1A-68C2295A0C0C}" dt="2025-01-08T14:31:27.301" v="2280"/>
        <pc:sldMkLst>
          <pc:docMk/>
          <pc:sldMk cId="4214970543" sldId="691"/>
        </pc:sldMkLst>
        <pc:spChg chg="mod">
          <ac:chgData name="David Künzi-Feuz" userId="fbff9014-d386-42f1-a950-7913adaa3fb7" providerId="ADAL" clId="{E667CB7B-2E72-4580-9C1A-68C2295A0C0C}" dt="2025-01-08T09:23:39.149" v="745" actId="20577"/>
          <ac:spMkLst>
            <pc:docMk/>
            <pc:sldMk cId="4214970543" sldId="691"/>
            <ac:spMk id="2" creationId="{530DA1BD-0B00-0B89-F294-43571F535A1A}"/>
          </ac:spMkLst>
        </pc:spChg>
        <pc:picChg chg="del">
          <ac:chgData name="David Künzi-Feuz" userId="fbff9014-d386-42f1-a950-7913adaa3fb7" providerId="ADAL" clId="{E667CB7B-2E72-4580-9C1A-68C2295A0C0C}" dt="2025-01-08T14:25:30.877" v="2251" actId="478"/>
          <ac:picMkLst>
            <pc:docMk/>
            <pc:sldMk cId="4214970543" sldId="691"/>
            <ac:picMk id="3" creationId="{5871BF5F-B829-0902-AB5C-6206373A89C3}"/>
          </ac:picMkLst>
        </pc:picChg>
        <pc:picChg chg="add mod">
          <ac:chgData name="David Künzi-Feuz" userId="fbff9014-d386-42f1-a950-7913adaa3fb7" providerId="ADAL" clId="{E667CB7B-2E72-4580-9C1A-68C2295A0C0C}" dt="2025-01-08T14:31:27.301" v="2280"/>
          <ac:picMkLst>
            <pc:docMk/>
            <pc:sldMk cId="4214970543" sldId="691"/>
            <ac:picMk id="4" creationId="{0A34B0F9-2876-2312-808A-4FD73ACE255E}"/>
          </ac:picMkLst>
        </pc:picChg>
      </pc:sldChg>
      <pc:sldChg chg="modSp add mod">
        <pc:chgData name="David Künzi-Feuz" userId="fbff9014-d386-42f1-a950-7913adaa3fb7" providerId="ADAL" clId="{E667CB7B-2E72-4580-9C1A-68C2295A0C0C}" dt="2025-01-08T14:29:04.565" v="2277" actId="115"/>
        <pc:sldMkLst>
          <pc:docMk/>
          <pc:sldMk cId="1683263591" sldId="692"/>
        </pc:sldMkLst>
        <pc:spChg chg="mod">
          <ac:chgData name="David Künzi-Feuz" userId="fbff9014-d386-42f1-a950-7913adaa3fb7" providerId="ADAL" clId="{E667CB7B-2E72-4580-9C1A-68C2295A0C0C}" dt="2025-01-08T14:29:04.565" v="2277" actId="115"/>
          <ac:spMkLst>
            <pc:docMk/>
            <pc:sldMk cId="1683263591" sldId="692"/>
            <ac:spMk id="2" creationId="{90D33A63-2F4D-EFFA-8A4F-EDDD43D1631A}"/>
          </ac:spMkLst>
        </pc:spChg>
      </pc:sldChg>
      <pc:sldChg chg="modSp add del mod ord">
        <pc:chgData name="David Künzi-Feuz" userId="fbff9014-d386-42f1-a950-7913adaa3fb7" providerId="ADAL" clId="{E667CB7B-2E72-4580-9C1A-68C2295A0C0C}" dt="2025-01-08T14:37:46.651" v="2344" actId="207"/>
        <pc:sldMkLst>
          <pc:docMk/>
          <pc:sldMk cId="3459594056" sldId="693"/>
        </pc:sldMkLst>
        <pc:spChg chg="mod">
          <ac:chgData name="David Künzi-Feuz" userId="fbff9014-d386-42f1-a950-7913adaa3fb7" providerId="ADAL" clId="{E667CB7B-2E72-4580-9C1A-68C2295A0C0C}" dt="2025-01-08T14:37:46.651" v="2344" actId="207"/>
          <ac:spMkLst>
            <pc:docMk/>
            <pc:sldMk cId="3459594056" sldId="693"/>
            <ac:spMk id="2" creationId="{D42DF443-72CB-67AC-0A2C-4EC60619DC30}"/>
          </ac:spMkLst>
        </pc:spChg>
      </pc:sldChg>
      <pc:sldChg chg="addSp delSp modSp add mod modTransition setBg">
        <pc:chgData name="David Künzi-Feuz" userId="fbff9014-d386-42f1-a950-7913adaa3fb7" providerId="ADAL" clId="{E667CB7B-2E72-4580-9C1A-68C2295A0C0C}" dt="2025-01-08T14:34:43.277" v="2327"/>
        <pc:sldMkLst>
          <pc:docMk/>
          <pc:sldMk cId="2519217453" sldId="694"/>
        </pc:sldMkLst>
        <pc:spChg chg="add mod ord">
          <ac:chgData name="David Künzi-Feuz" userId="fbff9014-d386-42f1-a950-7913adaa3fb7" providerId="ADAL" clId="{E667CB7B-2E72-4580-9C1A-68C2295A0C0C}" dt="2025-01-08T14:34:43.277" v="2327"/>
          <ac:spMkLst>
            <pc:docMk/>
            <pc:sldMk cId="2519217453" sldId="694"/>
            <ac:spMk id="2" creationId="{C9279BF7-527E-8FBD-295F-33A215BD1D0C}"/>
          </ac:spMkLst>
        </pc:spChg>
        <pc:spChg chg="add del">
          <ac:chgData name="David Künzi-Feuz" userId="fbff9014-d386-42f1-a950-7913adaa3fb7" providerId="ADAL" clId="{E667CB7B-2E72-4580-9C1A-68C2295A0C0C}" dt="2025-01-08T09:31:16.580" v="795" actId="26606"/>
          <ac:spMkLst>
            <pc:docMk/>
            <pc:sldMk cId="2519217453" sldId="694"/>
            <ac:spMk id="10" creationId="{04812C46-200A-4DEB-A05E-3ED6C68C2387}"/>
          </ac:spMkLst>
        </pc:spChg>
        <pc:spChg chg="add del">
          <ac:chgData name="David Künzi-Feuz" userId="fbff9014-d386-42f1-a950-7913adaa3fb7" providerId="ADAL" clId="{E667CB7B-2E72-4580-9C1A-68C2295A0C0C}" dt="2025-01-08T09:31:16.580" v="795" actId="26606"/>
          <ac:spMkLst>
            <pc:docMk/>
            <pc:sldMk cId="2519217453" sldId="694"/>
            <ac:spMk id="12" creationId="{D1EA859B-E555-4109-94F3-6700E046E008}"/>
          </ac:spMkLst>
        </pc:spChg>
        <pc:spChg chg="add del">
          <ac:chgData name="David Künzi-Feuz" userId="fbff9014-d386-42f1-a950-7913adaa3fb7" providerId="ADAL" clId="{E667CB7B-2E72-4580-9C1A-68C2295A0C0C}" dt="2025-01-08T09:31:25.624" v="797" actId="26606"/>
          <ac:spMkLst>
            <pc:docMk/>
            <pc:sldMk cId="2519217453" sldId="694"/>
            <ac:spMk id="14" creationId="{D009D6D5-DAC2-4A8B-A17A-E206B9012D09}"/>
          </ac:spMkLst>
        </pc:spChg>
        <pc:picChg chg="del">
          <ac:chgData name="David Künzi-Feuz" userId="fbff9014-d386-42f1-a950-7913adaa3fb7" providerId="ADAL" clId="{E667CB7B-2E72-4580-9C1A-68C2295A0C0C}" dt="2025-01-08T09:30:59.084" v="792" actId="478"/>
          <ac:picMkLst>
            <pc:docMk/>
            <pc:sldMk cId="2519217453" sldId="694"/>
            <ac:picMk id="3" creationId="{892D06BA-7FB0-9FA5-8CA9-69A900146D94}"/>
          </ac:picMkLst>
        </pc:picChg>
        <pc:picChg chg="del mod">
          <ac:chgData name="David Künzi-Feuz" userId="fbff9014-d386-42f1-a950-7913adaa3fb7" providerId="ADAL" clId="{E667CB7B-2E72-4580-9C1A-68C2295A0C0C}" dt="2025-01-08T09:30:56.177" v="791" actId="478"/>
          <ac:picMkLst>
            <pc:docMk/>
            <pc:sldMk cId="2519217453" sldId="694"/>
            <ac:picMk id="4" creationId="{A55F5958-F13A-68B5-E9F3-2005617C187A}"/>
          </ac:picMkLst>
        </pc:picChg>
        <pc:picChg chg="add mod ord">
          <ac:chgData name="David Künzi-Feuz" userId="fbff9014-d386-42f1-a950-7913adaa3fb7" providerId="ADAL" clId="{E667CB7B-2E72-4580-9C1A-68C2295A0C0C}" dt="2025-01-08T09:31:43.790" v="824" actId="29295"/>
          <ac:picMkLst>
            <pc:docMk/>
            <pc:sldMk cId="2519217453" sldId="694"/>
            <ac:picMk id="5" creationId="{D73C6428-FF9B-2852-CDB6-5F7F8140AC95}"/>
          </ac:picMkLst>
        </pc:picChg>
      </pc:sldChg>
      <pc:sldChg chg="modSp add del mod">
        <pc:chgData name="David Künzi-Feuz" userId="fbff9014-d386-42f1-a950-7913adaa3fb7" providerId="ADAL" clId="{E667CB7B-2E72-4580-9C1A-68C2295A0C0C}" dt="2025-01-08T09:33:54.719" v="858" actId="47"/>
        <pc:sldMkLst>
          <pc:docMk/>
          <pc:sldMk cId="915868325" sldId="695"/>
        </pc:sldMkLst>
        <pc:spChg chg="mod">
          <ac:chgData name="David Künzi-Feuz" userId="fbff9014-d386-42f1-a950-7913adaa3fb7" providerId="ADAL" clId="{E667CB7B-2E72-4580-9C1A-68C2295A0C0C}" dt="2025-01-08T09:32:25.264" v="851" actId="207"/>
          <ac:spMkLst>
            <pc:docMk/>
            <pc:sldMk cId="915868325" sldId="695"/>
            <ac:spMk id="2" creationId="{764EA9FA-4103-E7EB-25B0-F52891F31809}"/>
          </ac:spMkLst>
        </pc:spChg>
      </pc:sldChg>
      <pc:sldChg chg="modSp add mod">
        <pc:chgData name="David Künzi-Feuz" userId="fbff9014-d386-42f1-a950-7913adaa3fb7" providerId="ADAL" clId="{E667CB7B-2E72-4580-9C1A-68C2295A0C0C}" dt="2025-01-08T14:35:32.510" v="2330" actId="207"/>
        <pc:sldMkLst>
          <pc:docMk/>
          <pc:sldMk cId="3102543024" sldId="695"/>
        </pc:sldMkLst>
        <pc:spChg chg="mod">
          <ac:chgData name="David Künzi-Feuz" userId="fbff9014-d386-42f1-a950-7913adaa3fb7" providerId="ADAL" clId="{E667CB7B-2E72-4580-9C1A-68C2295A0C0C}" dt="2025-01-08T14:35:32.510" v="2330" actId="207"/>
          <ac:spMkLst>
            <pc:docMk/>
            <pc:sldMk cId="3102543024" sldId="695"/>
            <ac:spMk id="2" creationId="{AEEB9ECA-B2CD-178E-25B9-A1CFEA826EE0}"/>
          </ac:spMkLst>
        </pc:spChg>
      </pc:sldChg>
      <pc:sldChg chg="modSp add mod">
        <pc:chgData name="David Künzi-Feuz" userId="fbff9014-d386-42f1-a950-7913adaa3fb7" providerId="ADAL" clId="{E667CB7B-2E72-4580-9C1A-68C2295A0C0C}" dt="2025-01-08T14:35:20.890" v="2328" actId="207"/>
        <pc:sldMkLst>
          <pc:docMk/>
          <pc:sldMk cId="3950413700" sldId="696"/>
        </pc:sldMkLst>
        <pc:spChg chg="mod">
          <ac:chgData name="David Künzi-Feuz" userId="fbff9014-d386-42f1-a950-7913adaa3fb7" providerId="ADAL" clId="{E667CB7B-2E72-4580-9C1A-68C2295A0C0C}" dt="2025-01-08T14:35:20.890" v="2328" actId="207"/>
          <ac:spMkLst>
            <pc:docMk/>
            <pc:sldMk cId="3950413700" sldId="696"/>
            <ac:spMk id="2" creationId="{4B72ED7B-DF81-D4A4-A7C5-8920A8EF5852}"/>
          </ac:spMkLst>
        </pc:spChg>
      </pc:sldChg>
      <pc:sldChg chg="addSp modSp add del mod ord">
        <pc:chgData name="David Künzi-Feuz" userId="fbff9014-d386-42f1-a950-7913adaa3fb7" providerId="ADAL" clId="{E667CB7B-2E72-4580-9C1A-68C2295A0C0C}" dt="2025-01-08T09:39:56.943" v="924" actId="47"/>
        <pc:sldMkLst>
          <pc:docMk/>
          <pc:sldMk cId="2299369553" sldId="697"/>
        </pc:sldMkLst>
        <pc:spChg chg="mod">
          <ac:chgData name="David Künzi-Feuz" userId="fbff9014-d386-42f1-a950-7913adaa3fb7" providerId="ADAL" clId="{E667CB7B-2E72-4580-9C1A-68C2295A0C0C}" dt="2025-01-08T09:38:02.794" v="915" actId="20577"/>
          <ac:spMkLst>
            <pc:docMk/>
            <pc:sldMk cId="2299369553" sldId="697"/>
            <ac:spMk id="14" creationId="{7E36BC4C-E681-03F3-5FAC-D9BDBB58B125}"/>
          </ac:spMkLst>
        </pc:spChg>
        <pc:spChg chg="add mod">
          <ac:chgData name="David Künzi-Feuz" userId="fbff9014-d386-42f1-a950-7913adaa3fb7" providerId="ADAL" clId="{E667CB7B-2E72-4580-9C1A-68C2295A0C0C}" dt="2025-01-08T09:39:52.348" v="922" actId="6549"/>
          <ac:spMkLst>
            <pc:docMk/>
            <pc:sldMk cId="2299369553" sldId="697"/>
            <ac:spMk id="20" creationId="{A7DEFDE0-AA0E-08C9-381F-C98D330E0BF5}"/>
          </ac:spMkLst>
        </pc:spChg>
      </pc:sldChg>
      <pc:sldChg chg="addSp delSp modSp add del mod modAnim">
        <pc:chgData name="David Künzi-Feuz" userId="fbff9014-d386-42f1-a950-7913adaa3fb7" providerId="ADAL" clId="{E667CB7B-2E72-4580-9C1A-68C2295A0C0C}" dt="2025-01-08T14:58:35.560" v="2407" actId="47"/>
        <pc:sldMkLst>
          <pc:docMk/>
          <pc:sldMk cId="3528614531" sldId="698"/>
        </pc:sldMkLst>
        <pc:spChg chg="mod">
          <ac:chgData name="David Künzi-Feuz" userId="fbff9014-d386-42f1-a950-7913adaa3fb7" providerId="ADAL" clId="{E667CB7B-2E72-4580-9C1A-68C2295A0C0C}" dt="2025-01-08T10:28:03.878" v="1216" actId="207"/>
          <ac:spMkLst>
            <pc:docMk/>
            <pc:sldMk cId="3528614531" sldId="698"/>
            <ac:spMk id="18" creationId="{85AF055C-BC04-DEBA-39FF-BB58F9933F91}"/>
          </ac:spMkLst>
        </pc:spChg>
        <pc:spChg chg="del">
          <ac:chgData name="David Künzi-Feuz" userId="fbff9014-d386-42f1-a950-7913adaa3fb7" providerId="ADAL" clId="{E667CB7B-2E72-4580-9C1A-68C2295A0C0C}" dt="2025-01-08T09:40:08.286" v="927" actId="478"/>
          <ac:spMkLst>
            <pc:docMk/>
            <pc:sldMk cId="3528614531" sldId="698"/>
            <ac:spMk id="20" creationId="{DAB53693-8924-9A14-FADA-8D9FB9921FD1}"/>
          </ac:spMkLst>
        </pc:spChg>
        <pc:spChg chg="add mod">
          <ac:chgData name="David Künzi-Feuz" userId="fbff9014-d386-42f1-a950-7913adaa3fb7" providerId="ADAL" clId="{E667CB7B-2E72-4580-9C1A-68C2295A0C0C}" dt="2025-01-08T09:42:03.783" v="948" actId="6549"/>
          <ac:spMkLst>
            <pc:docMk/>
            <pc:sldMk cId="3528614531" sldId="698"/>
            <ac:spMk id="22" creationId="{08F5F1CA-4958-924E-0FF0-99B236D4EB67}"/>
          </ac:spMkLst>
        </pc:spChg>
        <pc:picChg chg="mod">
          <ac:chgData name="David Künzi-Feuz" userId="fbff9014-d386-42f1-a950-7913adaa3fb7" providerId="ADAL" clId="{E667CB7B-2E72-4580-9C1A-68C2295A0C0C}" dt="2025-01-08T10:28:10.307" v="1217" actId="14100"/>
          <ac:picMkLst>
            <pc:docMk/>
            <pc:sldMk cId="3528614531" sldId="698"/>
            <ac:picMk id="7" creationId="{C1FA1634-AE3F-D35B-FC73-D96E07C6DD0B}"/>
          </ac:picMkLst>
        </pc:picChg>
        <pc:picChg chg="add mod">
          <ac:chgData name="David Künzi-Feuz" userId="fbff9014-d386-42f1-a950-7913adaa3fb7" providerId="ADAL" clId="{E667CB7B-2E72-4580-9C1A-68C2295A0C0C}" dt="2025-01-08T09:41:18.893" v="934" actId="14100"/>
          <ac:picMkLst>
            <pc:docMk/>
            <pc:sldMk cId="3528614531" sldId="698"/>
            <ac:picMk id="21" creationId="{C0752C98-11C6-742D-6AFA-AE3D3B681B80}"/>
          </ac:picMkLst>
        </pc:picChg>
      </pc:sldChg>
      <pc:sldChg chg="modSp add mod">
        <pc:chgData name="David Künzi-Feuz" userId="fbff9014-d386-42f1-a950-7913adaa3fb7" providerId="ADAL" clId="{E667CB7B-2E72-4580-9C1A-68C2295A0C0C}" dt="2025-01-08T14:36:17.920" v="2337" actId="207"/>
        <pc:sldMkLst>
          <pc:docMk/>
          <pc:sldMk cId="1670692004" sldId="699"/>
        </pc:sldMkLst>
        <pc:spChg chg="mod">
          <ac:chgData name="David Künzi-Feuz" userId="fbff9014-d386-42f1-a950-7913adaa3fb7" providerId="ADAL" clId="{E667CB7B-2E72-4580-9C1A-68C2295A0C0C}" dt="2025-01-08T14:36:17.920" v="2337" actId="207"/>
          <ac:spMkLst>
            <pc:docMk/>
            <pc:sldMk cId="1670692004" sldId="699"/>
            <ac:spMk id="2" creationId="{42A57D10-6A8F-7619-3C89-4CBD5C082AE5}"/>
          </ac:spMkLst>
        </pc:spChg>
      </pc:sldChg>
      <pc:sldChg chg="addSp modSp add mod modAnim">
        <pc:chgData name="David Künzi-Feuz" userId="fbff9014-d386-42f1-a950-7913adaa3fb7" providerId="ADAL" clId="{E667CB7B-2E72-4580-9C1A-68C2295A0C0C}" dt="2025-01-08T14:58:49.601" v="2409"/>
        <pc:sldMkLst>
          <pc:docMk/>
          <pc:sldMk cId="2573900435" sldId="700"/>
        </pc:sldMkLst>
        <pc:spChg chg="mod">
          <ac:chgData name="David Künzi-Feuz" userId="fbff9014-d386-42f1-a950-7913adaa3fb7" providerId="ADAL" clId="{E667CB7B-2E72-4580-9C1A-68C2295A0C0C}" dt="2025-01-08T10:28:26.308" v="1218" actId="207"/>
          <ac:spMkLst>
            <pc:docMk/>
            <pc:sldMk cId="2573900435" sldId="700"/>
            <ac:spMk id="18" creationId="{EB3FCEFF-93F6-B78B-0FB8-37F2AC20634B}"/>
          </ac:spMkLst>
        </pc:spChg>
        <pc:picChg chg="mod">
          <ac:chgData name="David Künzi-Feuz" userId="fbff9014-d386-42f1-a950-7913adaa3fb7" providerId="ADAL" clId="{E667CB7B-2E72-4580-9C1A-68C2295A0C0C}" dt="2025-01-08T10:28:32.796" v="1219" actId="14100"/>
          <ac:picMkLst>
            <pc:docMk/>
            <pc:sldMk cId="2573900435" sldId="700"/>
            <ac:picMk id="7" creationId="{B5128E9C-E248-159E-7E66-1D6D228D928F}"/>
          </ac:picMkLst>
        </pc:picChg>
        <pc:picChg chg="add mod">
          <ac:chgData name="David Künzi-Feuz" userId="fbff9014-d386-42f1-a950-7913adaa3fb7" providerId="ADAL" clId="{E667CB7B-2E72-4580-9C1A-68C2295A0C0C}" dt="2025-01-08T09:44:53.710" v="977" actId="1037"/>
          <ac:picMkLst>
            <pc:docMk/>
            <pc:sldMk cId="2573900435" sldId="700"/>
            <ac:picMk id="21" creationId="{BFF8740E-A3CB-DBF5-7A1D-77FB5EE22923}"/>
          </ac:picMkLst>
        </pc:picChg>
      </pc:sldChg>
      <pc:sldChg chg="addSp modSp add mod modAnim">
        <pc:chgData name="David Künzi-Feuz" userId="fbff9014-d386-42f1-a950-7913adaa3fb7" providerId="ADAL" clId="{E667CB7B-2E72-4580-9C1A-68C2295A0C0C}" dt="2025-01-08T14:59:02.758" v="2411"/>
        <pc:sldMkLst>
          <pc:docMk/>
          <pc:sldMk cId="382826012" sldId="701"/>
        </pc:sldMkLst>
        <pc:spChg chg="mod">
          <ac:chgData name="David Künzi-Feuz" userId="fbff9014-d386-42f1-a950-7913adaa3fb7" providerId="ADAL" clId="{E667CB7B-2E72-4580-9C1A-68C2295A0C0C}" dt="2025-01-08T10:28:47.731" v="1220" actId="207"/>
          <ac:spMkLst>
            <pc:docMk/>
            <pc:sldMk cId="382826012" sldId="701"/>
            <ac:spMk id="18" creationId="{58877FA7-A1D2-45D5-7E0E-8D629A99E231}"/>
          </ac:spMkLst>
        </pc:spChg>
        <pc:picChg chg="mod">
          <ac:chgData name="David Künzi-Feuz" userId="fbff9014-d386-42f1-a950-7913adaa3fb7" providerId="ADAL" clId="{E667CB7B-2E72-4580-9C1A-68C2295A0C0C}" dt="2025-01-08T10:28:52.378" v="1221" actId="14100"/>
          <ac:picMkLst>
            <pc:docMk/>
            <pc:sldMk cId="382826012" sldId="701"/>
            <ac:picMk id="7" creationId="{9A7AE5F5-FC25-3577-2085-9E53DAFD669E}"/>
          </ac:picMkLst>
        </pc:picChg>
        <pc:picChg chg="mod">
          <ac:chgData name="David Künzi-Feuz" userId="fbff9014-d386-42f1-a950-7913adaa3fb7" providerId="ADAL" clId="{E667CB7B-2E72-4580-9C1A-68C2295A0C0C}" dt="2025-01-08T09:44:59.517" v="992" actId="1037"/>
          <ac:picMkLst>
            <pc:docMk/>
            <pc:sldMk cId="382826012" sldId="701"/>
            <ac:picMk id="21" creationId="{060E5BE0-A085-C710-DBFD-EA0D39BE36F2}"/>
          </ac:picMkLst>
        </pc:picChg>
        <pc:picChg chg="add mod">
          <ac:chgData name="David Künzi-Feuz" userId="fbff9014-d386-42f1-a950-7913adaa3fb7" providerId="ADAL" clId="{E667CB7B-2E72-4580-9C1A-68C2295A0C0C}" dt="2025-01-08T09:45:11.053" v="994" actId="14100"/>
          <ac:picMkLst>
            <pc:docMk/>
            <pc:sldMk cId="382826012" sldId="701"/>
            <ac:picMk id="22" creationId="{46BEAAEA-2351-ABD8-67B7-405088420E43}"/>
          </ac:picMkLst>
        </pc:picChg>
      </pc:sldChg>
      <pc:sldChg chg="modSp add mod modTransition">
        <pc:chgData name="David Künzi-Feuz" userId="fbff9014-d386-42f1-a950-7913adaa3fb7" providerId="ADAL" clId="{E667CB7B-2E72-4580-9C1A-68C2295A0C0C}" dt="2025-01-08T10:13:29.495" v="1133" actId="207"/>
        <pc:sldMkLst>
          <pc:docMk/>
          <pc:sldMk cId="3209099917" sldId="702"/>
        </pc:sldMkLst>
        <pc:spChg chg="mod">
          <ac:chgData name="David Künzi-Feuz" userId="fbff9014-d386-42f1-a950-7913adaa3fb7" providerId="ADAL" clId="{E667CB7B-2E72-4580-9C1A-68C2295A0C0C}" dt="2025-01-08T10:13:29.495" v="1133" actId="207"/>
          <ac:spMkLst>
            <pc:docMk/>
            <pc:sldMk cId="3209099917" sldId="702"/>
            <ac:spMk id="2" creationId="{9E377249-61CE-32AC-FB70-FB3CD081C804}"/>
          </ac:spMkLst>
        </pc:spChg>
      </pc:sldChg>
      <pc:sldChg chg="addSp delSp modSp add mod modAnim">
        <pc:chgData name="David Künzi-Feuz" userId="fbff9014-d386-42f1-a950-7913adaa3fb7" providerId="ADAL" clId="{E667CB7B-2E72-4580-9C1A-68C2295A0C0C}" dt="2025-01-08T14:54:31.693" v="2403" actId="1076"/>
        <pc:sldMkLst>
          <pc:docMk/>
          <pc:sldMk cId="2236439824" sldId="703"/>
        </pc:sldMkLst>
        <pc:picChg chg="del">
          <ac:chgData name="David Künzi-Feuz" userId="fbff9014-d386-42f1-a950-7913adaa3fb7" providerId="ADAL" clId="{E667CB7B-2E72-4580-9C1A-68C2295A0C0C}" dt="2025-01-08T14:25:40.687" v="2252" actId="478"/>
          <ac:picMkLst>
            <pc:docMk/>
            <pc:sldMk cId="2236439824" sldId="703"/>
            <ac:picMk id="3" creationId="{97D3509A-0B1E-EF18-26F3-B09C5584FF36}"/>
          </ac:picMkLst>
        </pc:picChg>
        <pc:picChg chg="add mod">
          <ac:chgData name="David Künzi-Feuz" userId="fbff9014-d386-42f1-a950-7913adaa3fb7" providerId="ADAL" clId="{E667CB7B-2E72-4580-9C1A-68C2295A0C0C}" dt="2025-01-08T14:31:56.460" v="2281"/>
          <ac:picMkLst>
            <pc:docMk/>
            <pc:sldMk cId="2236439824" sldId="703"/>
            <ac:picMk id="4" creationId="{185174E0-0100-EE60-5207-61AD78F5DA9C}"/>
          </ac:picMkLst>
        </pc:picChg>
        <pc:picChg chg="add mod ord">
          <ac:chgData name="David Künzi-Feuz" userId="fbff9014-d386-42f1-a950-7913adaa3fb7" providerId="ADAL" clId="{E667CB7B-2E72-4580-9C1A-68C2295A0C0C}" dt="2025-01-08T14:54:31.693" v="2403" actId="1076"/>
          <ac:picMkLst>
            <pc:docMk/>
            <pc:sldMk cId="2236439824" sldId="703"/>
            <ac:picMk id="5" creationId="{6956CAE7-5DB9-A5CB-1AEC-902A0DEDDE9E}"/>
          </ac:picMkLst>
        </pc:picChg>
      </pc:sldChg>
      <pc:sldChg chg="addSp delSp modSp add mod">
        <pc:chgData name="David Künzi-Feuz" userId="fbff9014-d386-42f1-a950-7913adaa3fb7" providerId="ADAL" clId="{E667CB7B-2E72-4580-9C1A-68C2295A0C0C}" dt="2025-01-08T14:33:28.633" v="2324" actId="166"/>
        <pc:sldMkLst>
          <pc:docMk/>
          <pc:sldMk cId="340151565" sldId="704"/>
        </pc:sldMkLst>
        <pc:spChg chg="mod">
          <ac:chgData name="David Künzi-Feuz" userId="fbff9014-d386-42f1-a950-7913adaa3fb7" providerId="ADAL" clId="{E667CB7B-2E72-4580-9C1A-68C2295A0C0C}" dt="2025-01-08T10:01:19.117" v="1065"/>
          <ac:spMkLst>
            <pc:docMk/>
            <pc:sldMk cId="340151565" sldId="704"/>
            <ac:spMk id="2" creationId="{3F3B80A7-3C42-1B7D-8494-4113E03F12D1}"/>
          </ac:spMkLst>
        </pc:spChg>
        <pc:picChg chg="del">
          <ac:chgData name="David Künzi-Feuz" userId="fbff9014-d386-42f1-a950-7913adaa3fb7" providerId="ADAL" clId="{E667CB7B-2E72-4580-9C1A-68C2295A0C0C}" dt="2025-01-08T14:25:44.943" v="2253" actId="478"/>
          <ac:picMkLst>
            <pc:docMk/>
            <pc:sldMk cId="340151565" sldId="704"/>
            <ac:picMk id="3" creationId="{E0E049BF-E508-1CAC-DBA3-CD6425F64E7F}"/>
          </ac:picMkLst>
        </pc:picChg>
        <pc:picChg chg="add mod">
          <ac:chgData name="David Künzi-Feuz" userId="fbff9014-d386-42f1-a950-7913adaa3fb7" providerId="ADAL" clId="{E667CB7B-2E72-4580-9C1A-68C2295A0C0C}" dt="2025-01-08T14:29:55.797" v="2278"/>
          <ac:picMkLst>
            <pc:docMk/>
            <pc:sldMk cId="340151565" sldId="704"/>
            <ac:picMk id="4" creationId="{94B71061-E74E-F1D2-DD36-4A1E1743D777}"/>
          </ac:picMkLst>
        </pc:picChg>
        <pc:picChg chg="mod ord">
          <ac:chgData name="David Künzi-Feuz" userId="fbff9014-d386-42f1-a950-7913adaa3fb7" providerId="ADAL" clId="{E667CB7B-2E72-4580-9C1A-68C2295A0C0C}" dt="2025-01-08T14:33:28.633" v="2324" actId="166"/>
          <ac:picMkLst>
            <pc:docMk/>
            <pc:sldMk cId="340151565" sldId="704"/>
            <ac:picMk id="5" creationId="{09CDF64A-7CDC-F1F6-A982-57FA9FF52925}"/>
          </ac:picMkLst>
        </pc:picChg>
      </pc:sldChg>
      <pc:sldChg chg="modSp add mod ord">
        <pc:chgData name="David Künzi-Feuz" userId="fbff9014-d386-42f1-a950-7913adaa3fb7" providerId="ADAL" clId="{E667CB7B-2E72-4580-9C1A-68C2295A0C0C}" dt="2025-01-08T10:18:55.948" v="1197" actId="20577"/>
        <pc:sldMkLst>
          <pc:docMk/>
          <pc:sldMk cId="3789020625" sldId="705"/>
        </pc:sldMkLst>
        <pc:spChg chg="mod">
          <ac:chgData name="David Künzi-Feuz" userId="fbff9014-d386-42f1-a950-7913adaa3fb7" providerId="ADAL" clId="{E667CB7B-2E72-4580-9C1A-68C2295A0C0C}" dt="2025-01-08T10:18:55.948" v="1197" actId="20577"/>
          <ac:spMkLst>
            <pc:docMk/>
            <pc:sldMk cId="3789020625" sldId="705"/>
            <ac:spMk id="4" creationId="{38038B40-1A71-219F-2473-D8A2206B16B3}"/>
          </ac:spMkLst>
        </pc:spChg>
      </pc:sldChg>
      <pc:sldChg chg="modSp add mod">
        <pc:chgData name="David Künzi-Feuz" userId="fbff9014-d386-42f1-a950-7913adaa3fb7" providerId="ADAL" clId="{E667CB7B-2E72-4580-9C1A-68C2295A0C0C}" dt="2025-01-08T14:56:45.949" v="2406" actId="255"/>
        <pc:sldMkLst>
          <pc:docMk/>
          <pc:sldMk cId="4001290324" sldId="706"/>
        </pc:sldMkLst>
        <pc:spChg chg="mod">
          <ac:chgData name="David Künzi-Feuz" userId="fbff9014-d386-42f1-a950-7913adaa3fb7" providerId="ADAL" clId="{E667CB7B-2E72-4580-9C1A-68C2295A0C0C}" dt="2025-01-08T14:56:45.949" v="2406" actId="255"/>
          <ac:spMkLst>
            <pc:docMk/>
            <pc:sldMk cId="4001290324" sldId="706"/>
            <ac:spMk id="2" creationId="{578F01FE-7E96-095F-F21E-318274DB521C}"/>
          </ac:spMkLst>
        </pc:spChg>
      </pc:sldChg>
      <pc:sldChg chg="delSp add mod modAnim">
        <pc:chgData name="David Künzi-Feuz" userId="fbff9014-d386-42f1-a950-7913adaa3fb7" providerId="ADAL" clId="{E667CB7B-2E72-4580-9C1A-68C2295A0C0C}" dt="2025-01-08T10:34:09.384" v="1305"/>
        <pc:sldMkLst>
          <pc:docMk/>
          <pc:sldMk cId="168207885" sldId="707"/>
        </pc:sldMkLst>
        <pc:picChg chg="del">
          <ac:chgData name="David Künzi-Feuz" userId="fbff9014-d386-42f1-a950-7913adaa3fb7" providerId="ADAL" clId="{E667CB7B-2E72-4580-9C1A-68C2295A0C0C}" dt="2025-01-08T10:31:34.539" v="1257" actId="478"/>
          <ac:picMkLst>
            <pc:docMk/>
            <pc:sldMk cId="168207885" sldId="707"/>
            <ac:picMk id="11" creationId="{054BFFA1-10E8-DE80-29E4-CCC3F48A64C3}"/>
          </ac:picMkLst>
        </pc:picChg>
      </pc:sldChg>
      <pc:sldChg chg="addSp modSp add mod modAnim">
        <pc:chgData name="David Künzi-Feuz" userId="fbff9014-d386-42f1-a950-7913adaa3fb7" providerId="ADAL" clId="{E667CB7B-2E72-4580-9C1A-68C2295A0C0C}" dt="2025-01-08T10:36:25.320" v="1312"/>
        <pc:sldMkLst>
          <pc:docMk/>
          <pc:sldMk cId="824973089" sldId="708"/>
        </pc:sldMkLst>
        <pc:spChg chg="add mod">
          <ac:chgData name="David Künzi-Feuz" userId="fbff9014-d386-42f1-a950-7913adaa3fb7" providerId="ADAL" clId="{E667CB7B-2E72-4580-9C1A-68C2295A0C0C}" dt="2025-01-08T10:32:30.301" v="1260" actId="1076"/>
          <ac:spMkLst>
            <pc:docMk/>
            <pc:sldMk cId="824973089" sldId="708"/>
            <ac:spMk id="4" creationId="{FB31D6CB-414B-4B17-CB3B-BE9343650E96}"/>
          </ac:spMkLst>
        </pc:spChg>
      </pc:sldChg>
      <pc:sldChg chg="addSp modSp add mod modAnim">
        <pc:chgData name="David Künzi-Feuz" userId="fbff9014-d386-42f1-a950-7913adaa3fb7" providerId="ADAL" clId="{E667CB7B-2E72-4580-9C1A-68C2295A0C0C}" dt="2025-01-08T10:37:02.858" v="1315"/>
        <pc:sldMkLst>
          <pc:docMk/>
          <pc:sldMk cId="1091047952" sldId="709"/>
        </pc:sldMkLst>
        <pc:spChg chg="add mod ord">
          <ac:chgData name="David Künzi-Feuz" userId="fbff9014-d386-42f1-a950-7913adaa3fb7" providerId="ADAL" clId="{E667CB7B-2E72-4580-9C1A-68C2295A0C0C}" dt="2025-01-08T10:35:25.296" v="1310" actId="166"/>
          <ac:spMkLst>
            <pc:docMk/>
            <pc:sldMk cId="1091047952" sldId="709"/>
            <ac:spMk id="7" creationId="{B9A76FDB-17B9-4540-B32B-D5580930F331}"/>
          </ac:spMkLst>
        </pc:spChg>
      </pc:sldChg>
      <pc:sldChg chg="addSp delSp modSp add mod delAnim modAnim">
        <pc:chgData name="David Künzi-Feuz" userId="fbff9014-d386-42f1-a950-7913adaa3fb7" providerId="ADAL" clId="{E667CB7B-2E72-4580-9C1A-68C2295A0C0C}" dt="2025-01-08T15:09:58.683" v="2443" actId="478"/>
        <pc:sldMkLst>
          <pc:docMk/>
          <pc:sldMk cId="4031581652" sldId="710"/>
        </pc:sldMkLst>
        <pc:spChg chg="add mod">
          <ac:chgData name="David Künzi-Feuz" userId="fbff9014-d386-42f1-a950-7913adaa3fb7" providerId="ADAL" clId="{E667CB7B-2E72-4580-9C1A-68C2295A0C0C}" dt="2025-01-08T14:00:47.918" v="2179" actId="1037"/>
          <ac:spMkLst>
            <pc:docMk/>
            <pc:sldMk cId="4031581652" sldId="710"/>
            <ac:spMk id="4" creationId="{0D2E4B41-D7CB-1F05-FC70-A4518DF3C9B5}"/>
          </ac:spMkLst>
        </pc:spChg>
        <pc:spChg chg="del">
          <ac:chgData name="David Künzi-Feuz" userId="fbff9014-d386-42f1-a950-7913adaa3fb7" providerId="ADAL" clId="{E667CB7B-2E72-4580-9C1A-68C2295A0C0C}" dt="2025-01-08T10:52:34.764" v="1593" actId="478"/>
          <ac:spMkLst>
            <pc:docMk/>
            <pc:sldMk cId="4031581652" sldId="710"/>
            <ac:spMk id="4" creationId="{E755C6DD-483D-6AA6-52CD-C71F98B861C1}"/>
          </ac:spMkLst>
        </pc:spChg>
        <pc:spChg chg="add mod">
          <ac:chgData name="David Künzi-Feuz" userId="fbff9014-d386-42f1-a950-7913adaa3fb7" providerId="ADAL" clId="{E667CB7B-2E72-4580-9C1A-68C2295A0C0C}" dt="2025-01-08T14:00:36.863" v="2150" actId="1037"/>
          <ac:spMkLst>
            <pc:docMk/>
            <pc:sldMk cId="4031581652" sldId="710"/>
            <ac:spMk id="7" creationId="{451DD6E1-0359-EDFF-6584-2F19AE08A7EB}"/>
          </ac:spMkLst>
        </pc:spChg>
        <pc:spChg chg="del">
          <ac:chgData name="David Künzi-Feuz" userId="fbff9014-d386-42f1-a950-7913adaa3fb7" providerId="ADAL" clId="{E667CB7B-2E72-4580-9C1A-68C2295A0C0C}" dt="2025-01-08T10:52:40.938" v="1594" actId="478"/>
          <ac:spMkLst>
            <pc:docMk/>
            <pc:sldMk cId="4031581652" sldId="710"/>
            <ac:spMk id="7" creationId="{D0A9C709-2249-44AA-00E0-5A637D86E9D2}"/>
          </ac:spMkLst>
        </pc:spChg>
        <pc:spChg chg="mod ord">
          <ac:chgData name="David Künzi-Feuz" userId="fbff9014-d386-42f1-a950-7913adaa3fb7" providerId="ADAL" clId="{E667CB7B-2E72-4580-9C1A-68C2295A0C0C}" dt="2025-01-08T13:57:12.896" v="1994" actId="20577"/>
          <ac:spMkLst>
            <pc:docMk/>
            <pc:sldMk cId="4031581652" sldId="710"/>
            <ac:spMk id="14" creationId="{30D894FE-1F5F-D9E6-B905-87B0D30B6CA7}"/>
          </ac:spMkLst>
        </pc:spChg>
        <pc:picChg chg="add mod">
          <ac:chgData name="David Künzi-Feuz" userId="fbff9014-d386-42f1-a950-7913adaa3fb7" providerId="ADAL" clId="{E667CB7B-2E72-4580-9C1A-68C2295A0C0C}" dt="2025-01-08T14:01:56.125" v="2218" actId="1038"/>
          <ac:picMkLst>
            <pc:docMk/>
            <pc:sldMk cId="4031581652" sldId="710"/>
            <ac:picMk id="11" creationId="{D21EBA91-EDC9-A9EC-9AFE-13B231CC980C}"/>
          </ac:picMkLst>
        </pc:picChg>
        <pc:picChg chg="add mod">
          <ac:chgData name="David Künzi-Feuz" userId="fbff9014-d386-42f1-a950-7913adaa3fb7" providerId="ADAL" clId="{E667CB7B-2E72-4580-9C1A-68C2295A0C0C}" dt="2025-01-08T14:04:51.279" v="2228" actId="1076"/>
          <ac:picMkLst>
            <pc:docMk/>
            <pc:sldMk cId="4031581652" sldId="710"/>
            <ac:picMk id="12" creationId="{3ABE31C4-8260-440C-3569-AFE8E3A2F5C3}"/>
          </ac:picMkLst>
        </pc:picChg>
        <pc:picChg chg="add del">
          <ac:chgData name="David Künzi-Feuz" userId="fbff9014-d386-42f1-a950-7913adaa3fb7" providerId="ADAL" clId="{E667CB7B-2E72-4580-9C1A-68C2295A0C0C}" dt="2025-01-08T10:54:52.233" v="1613" actId="478"/>
          <ac:picMkLst>
            <pc:docMk/>
            <pc:sldMk cId="4031581652" sldId="710"/>
            <ac:picMk id="12" creationId="{DF056462-0329-2ABB-35EE-2B3E0C9F41F0}"/>
          </ac:picMkLst>
        </pc:picChg>
        <pc:picChg chg="del">
          <ac:chgData name="David Künzi-Feuz" userId="fbff9014-d386-42f1-a950-7913adaa3fb7" providerId="ADAL" clId="{E667CB7B-2E72-4580-9C1A-68C2295A0C0C}" dt="2025-01-08T15:09:58.683" v="2443" actId="478"/>
          <ac:picMkLst>
            <pc:docMk/>
            <pc:sldMk cId="4031581652" sldId="710"/>
            <ac:picMk id="19" creationId="{107AE346-AABB-C5BE-83A4-FE8935E7BDE5}"/>
          </ac:picMkLst>
        </pc:picChg>
        <pc:picChg chg="add del mod">
          <ac:chgData name="David Künzi-Feuz" userId="fbff9014-d386-42f1-a950-7913adaa3fb7" providerId="ADAL" clId="{E667CB7B-2E72-4580-9C1A-68C2295A0C0C}" dt="2025-01-08T13:57:31.235" v="1996" actId="478"/>
          <ac:picMkLst>
            <pc:docMk/>
            <pc:sldMk cId="4031581652" sldId="710"/>
            <ac:picMk id="21" creationId="{395DD33F-45B9-0928-8C4C-46AD951AE342}"/>
          </ac:picMkLst>
        </pc:picChg>
        <pc:picChg chg="add mod">
          <ac:chgData name="David Künzi-Feuz" userId="fbff9014-d386-42f1-a950-7913adaa3fb7" providerId="ADAL" clId="{E667CB7B-2E72-4580-9C1A-68C2295A0C0C}" dt="2025-01-08T13:57:17.919" v="1995" actId="1076"/>
          <ac:picMkLst>
            <pc:docMk/>
            <pc:sldMk cId="4031581652" sldId="710"/>
            <ac:picMk id="23" creationId="{0557A67E-2DBD-CB35-72F5-CCEB65D9846E}"/>
          </ac:picMkLst>
        </pc:picChg>
      </pc:sldChg>
      <pc:sldChg chg="addSp modSp add mod">
        <pc:chgData name="David Künzi-Feuz" userId="fbff9014-d386-42f1-a950-7913adaa3fb7" providerId="ADAL" clId="{E667CB7B-2E72-4580-9C1A-68C2295A0C0C}" dt="2025-01-08T10:49:21.522" v="1445" actId="108"/>
        <pc:sldMkLst>
          <pc:docMk/>
          <pc:sldMk cId="662281549" sldId="711"/>
        </pc:sldMkLst>
        <pc:spChg chg="ord">
          <ac:chgData name="David Künzi-Feuz" userId="fbff9014-d386-42f1-a950-7913adaa3fb7" providerId="ADAL" clId="{E667CB7B-2E72-4580-9C1A-68C2295A0C0C}" dt="2025-01-08T10:43:39.672" v="1379" actId="171"/>
          <ac:spMkLst>
            <pc:docMk/>
            <pc:sldMk cId="662281549" sldId="711"/>
            <ac:spMk id="4" creationId="{8540B74B-5FFA-0297-6B92-38BDB9FBB6BF}"/>
          </ac:spMkLst>
        </pc:spChg>
        <pc:spChg chg="ord">
          <ac:chgData name="David Künzi-Feuz" userId="fbff9014-d386-42f1-a950-7913adaa3fb7" providerId="ADAL" clId="{E667CB7B-2E72-4580-9C1A-68C2295A0C0C}" dt="2025-01-08T10:44:29.620" v="1383" actId="166"/>
          <ac:spMkLst>
            <pc:docMk/>
            <pc:sldMk cId="662281549" sldId="711"/>
            <ac:spMk id="7" creationId="{A06127E9-039C-4FEA-AA92-F4314CE05B1D}"/>
          </ac:spMkLst>
        </pc:spChg>
        <pc:spChg chg="mod ord">
          <ac:chgData name="David Künzi-Feuz" userId="fbff9014-d386-42f1-a950-7913adaa3fb7" providerId="ADAL" clId="{E667CB7B-2E72-4580-9C1A-68C2295A0C0C}" dt="2025-01-08T10:49:21.522" v="1445" actId="108"/>
          <ac:spMkLst>
            <pc:docMk/>
            <pc:sldMk cId="662281549" sldId="711"/>
            <ac:spMk id="14" creationId="{BA3B657D-26E8-136A-C908-B27487D3C1CA}"/>
          </ac:spMkLst>
        </pc:spChg>
        <pc:picChg chg="add mod">
          <ac:chgData name="David Künzi-Feuz" userId="fbff9014-d386-42f1-a950-7913adaa3fb7" providerId="ADAL" clId="{E667CB7B-2E72-4580-9C1A-68C2295A0C0C}" dt="2025-01-08T10:43:04.027" v="1376" actId="1036"/>
          <ac:picMkLst>
            <pc:docMk/>
            <pc:sldMk cId="662281549" sldId="711"/>
            <ac:picMk id="11" creationId="{04B5C035-BD9F-21C8-4C48-93913BC1FBED}"/>
          </ac:picMkLst>
        </pc:picChg>
      </pc:sldChg>
      <pc:sldChg chg="modSp add mod">
        <pc:chgData name="David Künzi-Feuz" userId="fbff9014-d386-42f1-a950-7913adaa3fb7" providerId="ADAL" clId="{E667CB7B-2E72-4580-9C1A-68C2295A0C0C}" dt="2025-01-08T10:50:34.188" v="1461" actId="313"/>
        <pc:sldMkLst>
          <pc:docMk/>
          <pc:sldMk cId="4148977489" sldId="712"/>
        </pc:sldMkLst>
        <pc:spChg chg="mod">
          <ac:chgData name="David Künzi-Feuz" userId="fbff9014-d386-42f1-a950-7913adaa3fb7" providerId="ADAL" clId="{E667CB7B-2E72-4580-9C1A-68C2295A0C0C}" dt="2025-01-08T10:50:34.188" v="1461" actId="313"/>
          <ac:spMkLst>
            <pc:docMk/>
            <pc:sldMk cId="4148977489" sldId="712"/>
            <ac:spMk id="14" creationId="{0481484C-7E8A-DFA4-CC06-F8BCF8012649}"/>
          </ac:spMkLst>
        </pc:spChg>
      </pc:sldChg>
      <pc:sldChg chg="modSp add mod">
        <pc:chgData name="David Künzi-Feuz" userId="fbff9014-d386-42f1-a950-7913adaa3fb7" providerId="ADAL" clId="{E667CB7B-2E72-4580-9C1A-68C2295A0C0C}" dt="2025-01-08T10:50:51.566" v="1467" actId="313"/>
        <pc:sldMkLst>
          <pc:docMk/>
          <pc:sldMk cId="4282778177" sldId="713"/>
        </pc:sldMkLst>
        <pc:spChg chg="mod">
          <ac:chgData name="David Künzi-Feuz" userId="fbff9014-d386-42f1-a950-7913adaa3fb7" providerId="ADAL" clId="{E667CB7B-2E72-4580-9C1A-68C2295A0C0C}" dt="2025-01-08T10:50:51.566" v="1467" actId="313"/>
          <ac:spMkLst>
            <pc:docMk/>
            <pc:sldMk cId="4282778177" sldId="713"/>
            <ac:spMk id="14" creationId="{B85FDAFC-AC62-8431-AA43-D14EEDBE76DB}"/>
          </ac:spMkLst>
        </pc:spChg>
      </pc:sldChg>
      <pc:sldChg chg="modSp add mod">
        <pc:chgData name="David Künzi-Feuz" userId="fbff9014-d386-42f1-a950-7913adaa3fb7" providerId="ADAL" clId="{E667CB7B-2E72-4580-9C1A-68C2295A0C0C}" dt="2025-01-08T10:50:55.534" v="1469" actId="313"/>
        <pc:sldMkLst>
          <pc:docMk/>
          <pc:sldMk cId="289214704" sldId="714"/>
        </pc:sldMkLst>
        <pc:spChg chg="mod">
          <ac:chgData name="David Künzi-Feuz" userId="fbff9014-d386-42f1-a950-7913adaa3fb7" providerId="ADAL" clId="{E667CB7B-2E72-4580-9C1A-68C2295A0C0C}" dt="2025-01-08T10:50:55.534" v="1469" actId="313"/>
          <ac:spMkLst>
            <pc:docMk/>
            <pc:sldMk cId="289214704" sldId="714"/>
            <ac:spMk id="14" creationId="{4A180A2F-C6B3-2215-4FC6-3134699F1E77}"/>
          </ac:spMkLst>
        </pc:spChg>
      </pc:sldChg>
      <pc:sldChg chg="modSp add mod">
        <pc:chgData name="David Künzi-Feuz" userId="fbff9014-d386-42f1-a950-7913adaa3fb7" providerId="ADAL" clId="{E667CB7B-2E72-4580-9C1A-68C2295A0C0C}" dt="2025-01-08T15:02:54.775" v="2414" actId="113"/>
        <pc:sldMkLst>
          <pc:docMk/>
          <pc:sldMk cId="1254771743" sldId="715"/>
        </pc:sldMkLst>
        <pc:spChg chg="mod">
          <ac:chgData name="David Künzi-Feuz" userId="fbff9014-d386-42f1-a950-7913adaa3fb7" providerId="ADAL" clId="{E667CB7B-2E72-4580-9C1A-68C2295A0C0C}" dt="2025-01-08T15:02:54.775" v="2414" actId="113"/>
          <ac:spMkLst>
            <pc:docMk/>
            <pc:sldMk cId="1254771743" sldId="715"/>
            <ac:spMk id="14" creationId="{E113813D-0982-033F-4042-0640A24A976F}"/>
          </ac:spMkLst>
        </pc:spChg>
      </pc:sldChg>
      <pc:sldChg chg="modSp add mod">
        <pc:chgData name="David Künzi-Feuz" userId="fbff9014-d386-42f1-a950-7913adaa3fb7" providerId="ADAL" clId="{E667CB7B-2E72-4580-9C1A-68C2295A0C0C}" dt="2025-01-08T10:49:52.942" v="1457" actId="313"/>
        <pc:sldMkLst>
          <pc:docMk/>
          <pc:sldMk cId="4209310597" sldId="716"/>
        </pc:sldMkLst>
        <pc:spChg chg="mod">
          <ac:chgData name="David Künzi-Feuz" userId="fbff9014-d386-42f1-a950-7913adaa3fb7" providerId="ADAL" clId="{E667CB7B-2E72-4580-9C1A-68C2295A0C0C}" dt="2025-01-08T10:49:52.942" v="1457" actId="313"/>
          <ac:spMkLst>
            <pc:docMk/>
            <pc:sldMk cId="4209310597" sldId="716"/>
            <ac:spMk id="14" creationId="{D7B4E0B7-9CA7-33BC-071B-FC43B51CD94D}"/>
          </ac:spMkLst>
        </pc:spChg>
      </pc:sldChg>
      <pc:sldChg chg="modSp add mod">
        <pc:chgData name="David Künzi-Feuz" userId="fbff9014-d386-42f1-a950-7913adaa3fb7" providerId="ADAL" clId="{E667CB7B-2E72-4580-9C1A-68C2295A0C0C}" dt="2025-01-08T10:49:49.424" v="1455" actId="313"/>
        <pc:sldMkLst>
          <pc:docMk/>
          <pc:sldMk cId="148100269" sldId="717"/>
        </pc:sldMkLst>
        <pc:spChg chg="mod">
          <ac:chgData name="David Künzi-Feuz" userId="fbff9014-d386-42f1-a950-7913adaa3fb7" providerId="ADAL" clId="{E667CB7B-2E72-4580-9C1A-68C2295A0C0C}" dt="2025-01-08T10:49:49.424" v="1455" actId="313"/>
          <ac:spMkLst>
            <pc:docMk/>
            <pc:sldMk cId="148100269" sldId="717"/>
            <ac:spMk id="14" creationId="{09659859-4F31-DDE1-5999-360B480F4F1C}"/>
          </ac:spMkLst>
        </pc:spChg>
      </pc:sldChg>
      <pc:sldChg chg="modSp add mod">
        <pc:chgData name="David Künzi-Feuz" userId="fbff9014-d386-42f1-a950-7913adaa3fb7" providerId="ADAL" clId="{E667CB7B-2E72-4580-9C1A-68C2295A0C0C}" dt="2025-01-08T10:49:45.356" v="1453" actId="313"/>
        <pc:sldMkLst>
          <pc:docMk/>
          <pc:sldMk cId="1638450975" sldId="718"/>
        </pc:sldMkLst>
        <pc:spChg chg="mod">
          <ac:chgData name="David Künzi-Feuz" userId="fbff9014-d386-42f1-a950-7913adaa3fb7" providerId="ADAL" clId="{E667CB7B-2E72-4580-9C1A-68C2295A0C0C}" dt="2025-01-08T10:49:45.356" v="1453" actId="313"/>
          <ac:spMkLst>
            <pc:docMk/>
            <pc:sldMk cId="1638450975" sldId="718"/>
            <ac:spMk id="14" creationId="{4F41702D-9439-B7CA-5D13-0D0E09F12E6C}"/>
          </ac:spMkLst>
        </pc:spChg>
      </pc:sldChg>
      <pc:sldChg chg="delSp modSp add del mod modAnim">
        <pc:chgData name="David Künzi-Feuz" userId="fbff9014-d386-42f1-a950-7913adaa3fb7" providerId="ADAL" clId="{E667CB7B-2E72-4580-9C1A-68C2295A0C0C}" dt="2025-01-08T14:11:14.776" v="2237" actId="47"/>
        <pc:sldMkLst>
          <pc:docMk/>
          <pc:sldMk cId="2528681036" sldId="719"/>
        </pc:sldMkLst>
        <pc:picChg chg="del">
          <ac:chgData name="David Künzi-Feuz" userId="fbff9014-d386-42f1-a950-7913adaa3fb7" providerId="ADAL" clId="{E667CB7B-2E72-4580-9C1A-68C2295A0C0C}" dt="2025-01-08T14:02:24.114" v="2219" actId="478"/>
          <ac:picMkLst>
            <pc:docMk/>
            <pc:sldMk cId="2528681036" sldId="719"/>
            <ac:picMk id="4" creationId="{96801F98-1905-676F-2DE1-D182E8774A8C}"/>
          </ac:picMkLst>
        </pc:picChg>
        <pc:picChg chg="del mod">
          <ac:chgData name="David Künzi-Feuz" userId="fbff9014-d386-42f1-a950-7913adaa3fb7" providerId="ADAL" clId="{E667CB7B-2E72-4580-9C1A-68C2295A0C0C}" dt="2025-01-08T14:02:26.623" v="2220" actId="478"/>
          <ac:picMkLst>
            <pc:docMk/>
            <pc:sldMk cId="2528681036" sldId="719"/>
            <ac:picMk id="7" creationId="{093D0A05-2592-8E6B-EA89-CDC5CEE31333}"/>
          </ac:picMkLst>
        </pc:picChg>
        <pc:picChg chg="del">
          <ac:chgData name="David Künzi-Feuz" userId="fbff9014-d386-42f1-a950-7913adaa3fb7" providerId="ADAL" clId="{E667CB7B-2E72-4580-9C1A-68C2295A0C0C}" dt="2025-01-08T14:02:28.335" v="2221" actId="478"/>
          <ac:picMkLst>
            <pc:docMk/>
            <pc:sldMk cId="2528681036" sldId="719"/>
            <ac:picMk id="10" creationId="{A54013D2-D3AA-5A60-B2D6-941D6F954679}"/>
          </ac:picMkLst>
        </pc:picChg>
      </pc:sldChg>
      <pc:sldChg chg="addSp modSp add mod">
        <pc:chgData name="David Künzi-Feuz" userId="fbff9014-d386-42f1-a950-7913adaa3fb7" providerId="ADAL" clId="{E667CB7B-2E72-4580-9C1A-68C2295A0C0C}" dt="2025-01-08T14:14:25.607" v="2245"/>
        <pc:sldMkLst>
          <pc:docMk/>
          <pc:sldMk cId="3003558257" sldId="720"/>
        </pc:sldMkLst>
        <pc:spChg chg="mod">
          <ac:chgData name="David Künzi-Feuz" userId="fbff9014-d386-42f1-a950-7913adaa3fb7" providerId="ADAL" clId="{E667CB7B-2E72-4580-9C1A-68C2295A0C0C}" dt="2025-01-08T11:05:56.968" v="1780" actId="20577"/>
          <ac:spMkLst>
            <pc:docMk/>
            <pc:sldMk cId="3003558257" sldId="720"/>
            <ac:spMk id="2" creationId="{5636A13B-BCF9-232B-A9F5-95D455F0F935}"/>
          </ac:spMkLst>
        </pc:spChg>
        <pc:spChg chg="add mod">
          <ac:chgData name="David Künzi-Feuz" userId="fbff9014-d386-42f1-a950-7913adaa3fb7" providerId="ADAL" clId="{E667CB7B-2E72-4580-9C1A-68C2295A0C0C}" dt="2025-01-08T14:13:55.849" v="2241"/>
          <ac:spMkLst>
            <pc:docMk/>
            <pc:sldMk cId="3003558257" sldId="720"/>
            <ac:spMk id="3" creationId="{D67C3A3F-A05E-BEB9-F6C3-FF7A7E353CAF}"/>
          </ac:spMkLst>
        </pc:spChg>
        <pc:spChg chg="add mod">
          <ac:chgData name="David Künzi-Feuz" userId="fbff9014-d386-42f1-a950-7913adaa3fb7" providerId="ADAL" clId="{E667CB7B-2E72-4580-9C1A-68C2295A0C0C}" dt="2025-01-08T14:14:25.607" v="2245"/>
          <ac:spMkLst>
            <pc:docMk/>
            <pc:sldMk cId="3003558257" sldId="720"/>
            <ac:spMk id="4" creationId="{4E96764C-9905-AC8C-DD73-B3655E94D726}"/>
          </ac:spMkLst>
        </pc:spChg>
      </pc:sldChg>
      <pc:sldChg chg="addSp modSp add mod">
        <pc:chgData name="David Künzi-Feuz" userId="fbff9014-d386-42f1-a950-7913adaa3fb7" providerId="ADAL" clId="{E667CB7B-2E72-4580-9C1A-68C2295A0C0C}" dt="2025-01-08T14:44:31.424" v="2375"/>
        <pc:sldMkLst>
          <pc:docMk/>
          <pc:sldMk cId="387174145" sldId="721"/>
        </pc:sldMkLst>
        <pc:spChg chg="mod ord">
          <ac:chgData name="David Künzi-Feuz" userId="fbff9014-d386-42f1-a950-7913adaa3fb7" providerId="ADAL" clId="{E667CB7B-2E72-4580-9C1A-68C2295A0C0C}" dt="2025-01-08T14:44:31.424" v="2375"/>
          <ac:spMkLst>
            <pc:docMk/>
            <pc:sldMk cId="387174145" sldId="721"/>
            <ac:spMk id="2" creationId="{4EB133E3-A526-91F8-B4CE-214D248A3E2D}"/>
          </ac:spMkLst>
        </pc:spChg>
        <pc:spChg chg="add mod">
          <ac:chgData name="David Künzi-Feuz" userId="fbff9014-d386-42f1-a950-7913adaa3fb7" providerId="ADAL" clId="{E667CB7B-2E72-4580-9C1A-68C2295A0C0C}" dt="2025-01-08T14:14:02.105" v="2242"/>
          <ac:spMkLst>
            <pc:docMk/>
            <pc:sldMk cId="387174145" sldId="721"/>
            <ac:spMk id="3" creationId="{565B416E-D5A0-7A85-EA41-3DDDB52C1EBD}"/>
          </ac:spMkLst>
        </pc:spChg>
        <pc:spChg chg="add mod">
          <ac:chgData name="David Künzi-Feuz" userId="fbff9014-d386-42f1-a950-7913adaa3fb7" providerId="ADAL" clId="{E667CB7B-2E72-4580-9C1A-68C2295A0C0C}" dt="2025-01-08T14:14:30.946" v="2246"/>
          <ac:spMkLst>
            <pc:docMk/>
            <pc:sldMk cId="387174145" sldId="721"/>
            <ac:spMk id="4" creationId="{888391CD-317B-25F7-8DBA-27FDCDFB7A65}"/>
          </ac:spMkLst>
        </pc:spChg>
        <pc:spChg chg="add mod ord">
          <ac:chgData name="David Künzi-Feuz" userId="fbff9014-d386-42f1-a950-7913adaa3fb7" providerId="ADAL" clId="{E667CB7B-2E72-4580-9C1A-68C2295A0C0C}" dt="2025-01-08T14:44:19.566" v="2374" actId="167"/>
          <ac:spMkLst>
            <pc:docMk/>
            <pc:sldMk cId="387174145" sldId="721"/>
            <ac:spMk id="5" creationId="{3C23A71A-F8A6-97A9-6D8B-DF7F9BC8E737}"/>
          </ac:spMkLst>
        </pc:spChg>
      </pc:sldChg>
      <pc:sldChg chg="addSp delSp modSp add mod delAnim modAnim">
        <pc:chgData name="David Künzi-Feuz" userId="fbff9014-d386-42f1-a950-7913adaa3fb7" providerId="ADAL" clId="{E667CB7B-2E72-4580-9C1A-68C2295A0C0C}" dt="2025-01-08T14:45:41.672" v="2396"/>
        <pc:sldMkLst>
          <pc:docMk/>
          <pc:sldMk cId="1797606548" sldId="722"/>
        </pc:sldMkLst>
        <pc:spChg chg="mod">
          <ac:chgData name="David Künzi-Feuz" userId="fbff9014-d386-42f1-a950-7913adaa3fb7" providerId="ADAL" clId="{E667CB7B-2E72-4580-9C1A-68C2295A0C0C}" dt="2025-01-08T14:45:41.672" v="2396"/>
          <ac:spMkLst>
            <pc:docMk/>
            <pc:sldMk cId="1797606548" sldId="722"/>
            <ac:spMk id="2" creationId="{D64901B3-D52C-63E8-32B4-C42E86FFD585}"/>
          </ac:spMkLst>
        </pc:spChg>
        <pc:spChg chg="add mod">
          <ac:chgData name="David Künzi-Feuz" userId="fbff9014-d386-42f1-a950-7913adaa3fb7" providerId="ADAL" clId="{E667CB7B-2E72-4580-9C1A-68C2295A0C0C}" dt="2025-01-08T14:14:11.730" v="2244"/>
          <ac:spMkLst>
            <pc:docMk/>
            <pc:sldMk cId="1797606548" sldId="722"/>
            <ac:spMk id="4" creationId="{CD8B79EE-2330-2C34-A49E-B7A39E93EF91}"/>
          </ac:spMkLst>
        </pc:spChg>
        <pc:spChg chg="add mod">
          <ac:chgData name="David Künzi-Feuz" userId="fbff9014-d386-42f1-a950-7913adaa3fb7" providerId="ADAL" clId="{E667CB7B-2E72-4580-9C1A-68C2295A0C0C}" dt="2025-01-08T14:14:35.751" v="2247"/>
          <ac:spMkLst>
            <pc:docMk/>
            <pc:sldMk cId="1797606548" sldId="722"/>
            <ac:spMk id="5" creationId="{C2EA1C38-89CB-D86C-4B3C-7F94FF775A61}"/>
          </ac:spMkLst>
        </pc:spChg>
        <pc:spChg chg="add mod ord">
          <ac:chgData name="David Künzi-Feuz" userId="fbff9014-d386-42f1-a950-7913adaa3fb7" providerId="ADAL" clId="{E667CB7B-2E72-4580-9C1A-68C2295A0C0C}" dt="2025-01-08T14:45:35.774" v="2395" actId="167"/>
          <ac:spMkLst>
            <pc:docMk/>
            <pc:sldMk cId="1797606548" sldId="722"/>
            <ac:spMk id="7" creationId="{E8C926F5-879F-BA07-3B30-F5875A59AAFC}"/>
          </ac:spMkLst>
        </pc:spChg>
        <pc:picChg chg="add del mod">
          <ac:chgData name="David Künzi-Feuz" userId="fbff9014-d386-42f1-a950-7913adaa3fb7" providerId="ADAL" clId="{E667CB7B-2E72-4580-9C1A-68C2295A0C0C}" dt="2025-01-08T14:14:09.017" v="2243" actId="478"/>
          <ac:picMkLst>
            <pc:docMk/>
            <pc:sldMk cId="1797606548" sldId="722"/>
            <ac:picMk id="3" creationId="{E5E51CAD-EF4D-88E3-D1ED-5C816A5E717A}"/>
          </ac:picMkLst>
        </pc:picChg>
        <pc:picChg chg="add mod">
          <ac:chgData name="David Künzi-Feuz" userId="fbff9014-d386-42f1-a950-7913adaa3fb7" providerId="ADAL" clId="{E667CB7B-2E72-4580-9C1A-68C2295A0C0C}" dt="2025-01-08T14:41:37.146" v="2353" actId="1035"/>
          <ac:picMkLst>
            <pc:docMk/>
            <pc:sldMk cId="1797606548" sldId="722"/>
            <ac:picMk id="6" creationId="{715F8AD1-FAA0-BC50-886B-3DC1911B1F18}"/>
          </ac:picMkLst>
        </pc:picChg>
      </pc:sldChg>
      <pc:sldChg chg="addSp delSp modSp add mod">
        <pc:chgData name="David Künzi-Feuz" userId="fbff9014-d386-42f1-a950-7913adaa3fb7" providerId="ADAL" clId="{E667CB7B-2E72-4580-9C1A-68C2295A0C0C}" dt="2025-01-08T15:04:57.430" v="2416" actId="478"/>
        <pc:sldMkLst>
          <pc:docMk/>
          <pc:sldMk cId="882003278" sldId="723"/>
        </pc:sldMkLst>
        <pc:spChg chg="mod ord">
          <ac:chgData name="David Künzi-Feuz" userId="fbff9014-d386-42f1-a950-7913adaa3fb7" providerId="ADAL" clId="{E667CB7B-2E72-4580-9C1A-68C2295A0C0C}" dt="2025-01-08T13:52:45.936" v="1938" actId="171"/>
          <ac:spMkLst>
            <pc:docMk/>
            <pc:sldMk cId="882003278" sldId="723"/>
            <ac:spMk id="4" creationId="{DD8A2B4F-D4DD-E136-19E4-2F879F362C35}"/>
          </ac:spMkLst>
        </pc:spChg>
        <pc:spChg chg="mod">
          <ac:chgData name="David Künzi-Feuz" userId="fbff9014-d386-42f1-a950-7913adaa3fb7" providerId="ADAL" clId="{E667CB7B-2E72-4580-9C1A-68C2295A0C0C}" dt="2025-01-08T13:54:14.068" v="1978"/>
          <ac:spMkLst>
            <pc:docMk/>
            <pc:sldMk cId="882003278" sldId="723"/>
            <ac:spMk id="7" creationId="{C2D7F965-2CE9-FF57-785F-A8465DDED9F8}"/>
          </ac:spMkLst>
        </pc:spChg>
        <pc:spChg chg="add mod">
          <ac:chgData name="David Künzi-Feuz" userId="fbff9014-d386-42f1-a950-7913adaa3fb7" providerId="ADAL" clId="{E667CB7B-2E72-4580-9C1A-68C2295A0C0C}" dt="2025-01-08T13:54:50.629" v="1984" actId="1076"/>
          <ac:spMkLst>
            <pc:docMk/>
            <pc:sldMk cId="882003278" sldId="723"/>
            <ac:spMk id="12" creationId="{0A8EE6F3-B9F8-EA4A-515C-D939D0BE98A6}"/>
          </ac:spMkLst>
        </pc:spChg>
        <pc:spChg chg="mod">
          <ac:chgData name="David Künzi-Feuz" userId="fbff9014-d386-42f1-a950-7913adaa3fb7" providerId="ADAL" clId="{E667CB7B-2E72-4580-9C1A-68C2295A0C0C}" dt="2025-01-08T13:52:24.731" v="1936" actId="113"/>
          <ac:spMkLst>
            <pc:docMk/>
            <pc:sldMk cId="882003278" sldId="723"/>
            <ac:spMk id="14" creationId="{1DB15E38-4C70-6A88-F942-459F3BD23E41}"/>
          </ac:spMkLst>
        </pc:spChg>
        <pc:picChg chg="add del">
          <ac:chgData name="David Künzi-Feuz" userId="fbff9014-d386-42f1-a950-7913adaa3fb7" providerId="ADAL" clId="{E667CB7B-2E72-4580-9C1A-68C2295A0C0C}" dt="2025-01-08T15:04:57.430" v="2416" actId="478"/>
          <ac:picMkLst>
            <pc:docMk/>
            <pc:sldMk cId="882003278" sldId="723"/>
            <ac:picMk id="5" creationId="{05ADD23F-0541-B968-770C-1CE60AAC5BF0}"/>
          </ac:picMkLst>
        </pc:picChg>
      </pc:sldChg>
      <pc:sldChg chg="addSp delSp modSp add del mod addAnim delAnim">
        <pc:chgData name="David Künzi-Feuz" userId="fbff9014-d386-42f1-a950-7913adaa3fb7" providerId="ADAL" clId="{E667CB7B-2E72-4580-9C1A-68C2295A0C0C}" dt="2025-01-08T14:04:22.238" v="2223" actId="47"/>
        <pc:sldMkLst>
          <pc:docMk/>
          <pc:sldMk cId="707776635" sldId="724"/>
        </pc:sldMkLst>
        <pc:picChg chg="add del mod">
          <ac:chgData name="David Künzi-Feuz" userId="fbff9014-d386-42f1-a950-7913adaa3fb7" providerId="ADAL" clId="{E667CB7B-2E72-4580-9C1A-68C2295A0C0C}" dt="2025-01-08T14:01:11.973" v="2180" actId="21"/>
          <ac:picMkLst>
            <pc:docMk/>
            <pc:sldMk cId="707776635" sldId="724"/>
            <ac:picMk id="21" creationId="{D21EBA91-EDC9-A9EC-9AFE-13B231CC980C}"/>
          </ac:picMkLst>
        </pc:picChg>
      </pc:sldChg>
      <pc:sldChg chg="delSp mod modTransition">
        <pc:chgData name="David Künzi-Feuz" userId="fbff9014-d386-42f1-a950-7913adaa3fb7" providerId="ADAL" clId="{E667CB7B-2E72-4580-9C1A-68C2295A0C0C}" dt="2025-01-08T14:47:48.021" v="2398"/>
        <pc:sldMkLst>
          <pc:docMk/>
          <pc:sldMk cId="2978559548" sldId="724"/>
        </pc:sldMkLst>
        <pc:picChg chg="del">
          <ac:chgData name="David Künzi-Feuz" userId="fbff9014-d386-42f1-a950-7913adaa3fb7" providerId="ADAL" clId="{E667CB7B-2E72-4580-9C1A-68C2295A0C0C}" dt="2025-01-08T14:47:27.745" v="2397" actId="478"/>
          <ac:picMkLst>
            <pc:docMk/>
            <pc:sldMk cId="2978559548" sldId="724"/>
            <ac:picMk id="5" creationId="{F8609542-0582-BBAC-D534-4DC11B759DA4}"/>
          </ac:picMkLst>
        </pc:picChg>
      </pc:sldChg>
      <pc:sldChg chg="add">
        <pc:chgData name="David Künzi-Feuz" userId="fbff9014-d386-42f1-a950-7913adaa3fb7" providerId="ADAL" clId="{E667CB7B-2E72-4580-9C1A-68C2295A0C0C}" dt="2025-01-08T15:02:05.597" v="2412" actId="2890"/>
        <pc:sldMkLst>
          <pc:docMk/>
          <pc:sldMk cId="3144515729" sldId="725"/>
        </pc:sldMkLst>
      </pc:sldChg>
      <pc:sldChg chg="addSp delSp add del mod">
        <pc:chgData name="David Künzi-Feuz" userId="fbff9014-d386-42f1-a950-7913adaa3fb7" providerId="ADAL" clId="{E667CB7B-2E72-4580-9C1A-68C2295A0C0C}" dt="2025-01-08T15:05:24.282" v="2426" actId="478"/>
        <pc:sldMkLst>
          <pc:docMk/>
          <pc:sldMk cId="2737209916" sldId="726"/>
        </pc:sldMkLst>
        <pc:picChg chg="add del">
          <ac:chgData name="David Künzi-Feuz" userId="fbff9014-d386-42f1-a950-7913adaa3fb7" providerId="ADAL" clId="{E667CB7B-2E72-4580-9C1A-68C2295A0C0C}" dt="2025-01-08T15:05:24.282" v="2426" actId="478"/>
          <ac:picMkLst>
            <pc:docMk/>
            <pc:sldMk cId="2737209916" sldId="726"/>
            <ac:picMk id="5" creationId="{767AEC19-8C07-81C0-F00A-20CF7E982948}"/>
          </ac:picMkLst>
        </pc:picChg>
        <pc:picChg chg="add del">
          <ac:chgData name="David Künzi-Feuz" userId="fbff9014-d386-42f1-a950-7913adaa3fb7" providerId="ADAL" clId="{E667CB7B-2E72-4580-9C1A-68C2295A0C0C}" dt="2025-01-08T15:05:18.150" v="2423" actId="478"/>
          <ac:picMkLst>
            <pc:docMk/>
            <pc:sldMk cId="2737209916" sldId="726"/>
            <ac:picMk id="9" creationId="{CBB9DE5A-064A-89B0-BF5C-AD7EA1B0F955}"/>
          </ac:picMkLst>
        </pc:picChg>
        <pc:picChg chg="add del">
          <ac:chgData name="David Künzi-Feuz" userId="fbff9014-d386-42f1-a950-7913adaa3fb7" providerId="ADAL" clId="{E667CB7B-2E72-4580-9C1A-68C2295A0C0C}" dt="2025-01-08T15:05:15.866" v="2421" actId="478"/>
          <ac:picMkLst>
            <pc:docMk/>
            <pc:sldMk cId="2737209916" sldId="726"/>
            <ac:picMk id="10" creationId="{3283A7EA-225E-98AA-EE37-6D82D317F469}"/>
          </ac:picMkLst>
        </pc:picChg>
      </pc:sldChg>
      <pc:sldChg chg="addSp delSp modSp add mod">
        <pc:chgData name="David Künzi-Feuz" userId="fbff9014-d386-42f1-a950-7913adaa3fb7" providerId="ADAL" clId="{E667CB7B-2E72-4580-9C1A-68C2295A0C0C}" dt="2025-01-08T15:05:41.420" v="2430" actId="14100"/>
        <pc:sldMkLst>
          <pc:docMk/>
          <pc:sldMk cId="2117562724" sldId="727"/>
        </pc:sldMkLst>
        <pc:picChg chg="add del mod">
          <ac:chgData name="David Künzi-Feuz" userId="fbff9014-d386-42f1-a950-7913adaa3fb7" providerId="ADAL" clId="{E667CB7B-2E72-4580-9C1A-68C2295A0C0C}" dt="2025-01-08T15:05:41.420" v="2430" actId="14100"/>
          <ac:picMkLst>
            <pc:docMk/>
            <pc:sldMk cId="2117562724" sldId="727"/>
            <ac:picMk id="9" creationId="{D9136D31-399F-166C-7AAD-17C668619D83}"/>
          </ac:picMkLst>
        </pc:picChg>
      </pc:sldChg>
      <pc:sldChg chg="delSp modSp add mod">
        <pc:chgData name="David Künzi-Feuz" userId="fbff9014-d386-42f1-a950-7913adaa3fb7" providerId="ADAL" clId="{E667CB7B-2E72-4580-9C1A-68C2295A0C0C}" dt="2025-01-08T15:06:10.865" v="2433" actId="14100"/>
        <pc:sldMkLst>
          <pc:docMk/>
          <pc:sldMk cId="3711982523" sldId="728"/>
        </pc:sldMkLst>
        <pc:picChg chg="del">
          <ac:chgData name="David Künzi-Feuz" userId="fbff9014-d386-42f1-a950-7913adaa3fb7" providerId="ADAL" clId="{E667CB7B-2E72-4580-9C1A-68C2295A0C0C}" dt="2025-01-08T15:06:03.436" v="2432" actId="478"/>
          <ac:picMkLst>
            <pc:docMk/>
            <pc:sldMk cId="3711982523" sldId="728"/>
            <ac:picMk id="9" creationId="{860238F9-D07E-CADC-3E80-5A52F7E0CE50}"/>
          </ac:picMkLst>
        </pc:picChg>
        <pc:picChg chg="mod">
          <ac:chgData name="David Künzi-Feuz" userId="fbff9014-d386-42f1-a950-7913adaa3fb7" providerId="ADAL" clId="{E667CB7B-2E72-4580-9C1A-68C2295A0C0C}" dt="2025-01-08T15:06:10.865" v="2433" actId="14100"/>
          <ac:picMkLst>
            <pc:docMk/>
            <pc:sldMk cId="3711982523" sldId="728"/>
            <ac:picMk id="10" creationId="{6D3F4DC9-3E68-ED1D-3DEB-B86E25552CF4}"/>
          </ac:picMkLst>
        </pc:picChg>
      </pc:sldChg>
      <pc:sldChg chg="addSp delSp modSp add mod">
        <pc:chgData name="David Künzi-Feuz" userId="fbff9014-d386-42f1-a950-7913adaa3fb7" providerId="ADAL" clId="{E667CB7B-2E72-4580-9C1A-68C2295A0C0C}" dt="2025-01-08T15:09:14.326" v="2442" actId="171"/>
        <pc:sldMkLst>
          <pc:docMk/>
          <pc:sldMk cId="1792273146" sldId="729"/>
        </pc:sldMkLst>
        <pc:picChg chg="add mod ord">
          <ac:chgData name="David Künzi-Feuz" userId="fbff9014-d386-42f1-a950-7913adaa3fb7" providerId="ADAL" clId="{E667CB7B-2E72-4580-9C1A-68C2295A0C0C}" dt="2025-01-08T15:09:14.326" v="2442" actId="171"/>
          <ac:picMkLst>
            <pc:docMk/>
            <pc:sldMk cId="1792273146" sldId="729"/>
            <ac:picMk id="5" creationId="{C36759DD-C341-60B7-E3D3-5C2E450587C6}"/>
          </ac:picMkLst>
        </pc:picChg>
        <pc:picChg chg="del">
          <ac:chgData name="David Künzi-Feuz" userId="fbff9014-d386-42f1-a950-7913adaa3fb7" providerId="ADAL" clId="{E667CB7B-2E72-4580-9C1A-68C2295A0C0C}" dt="2025-01-08T15:06:22.795" v="2435" actId="478"/>
          <ac:picMkLst>
            <pc:docMk/>
            <pc:sldMk cId="1792273146" sldId="729"/>
            <ac:picMk id="10" creationId="{6209120E-2DDE-0FD1-AEA5-05CE79B692E9}"/>
          </ac:picMkLst>
        </pc:picChg>
        <pc:picChg chg="del">
          <ac:chgData name="David Künzi-Feuz" userId="fbff9014-d386-42f1-a950-7913adaa3fb7" providerId="ADAL" clId="{E667CB7B-2E72-4580-9C1A-68C2295A0C0C}" dt="2025-01-08T15:08:16.555" v="2436" actId="478"/>
          <ac:picMkLst>
            <pc:docMk/>
            <pc:sldMk cId="1792273146" sldId="729"/>
            <ac:picMk id="17" creationId="{3BD0131C-0937-FDFE-ACA5-44D375AE9B05}"/>
          </ac:picMkLst>
        </pc:picChg>
        <pc:picChg chg="del">
          <ac:chgData name="David Künzi-Feuz" userId="fbff9014-d386-42f1-a950-7913adaa3fb7" providerId="ADAL" clId="{E667CB7B-2E72-4580-9C1A-68C2295A0C0C}" dt="2025-01-08T15:08:22.492" v="2437" actId="478"/>
          <ac:picMkLst>
            <pc:docMk/>
            <pc:sldMk cId="1792273146" sldId="729"/>
            <ac:picMk id="19" creationId="{03F36796-13C5-BB49-6370-DC154DFA4845}"/>
          </ac:picMkLst>
        </pc:picChg>
      </pc:sldChg>
      <pc:sldChg chg="add">
        <pc:chgData name="David Künzi-Feuz" userId="fbff9014-d386-42f1-a950-7913adaa3fb7" providerId="ADAL" clId="{E667CB7B-2E72-4580-9C1A-68C2295A0C0C}" dt="2025-01-08T15:08:40.114" v="2438" actId="2890"/>
        <pc:sldMkLst>
          <pc:docMk/>
          <pc:sldMk cId="617411992" sldId="730"/>
        </pc:sldMkLst>
      </pc:sldChg>
      <pc:sldMasterChg chg="del delSldLayout">
        <pc:chgData name="David Künzi-Feuz" userId="fbff9014-d386-42f1-a950-7913adaa3fb7" providerId="ADAL" clId="{E667CB7B-2E72-4580-9C1A-68C2295A0C0C}" dt="2025-01-08T08:07:23.427" v="23" actId="47"/>
        <pc:sldMasterMkLst>
          <pc:docMk/>
          <pc:sldMasterMk cId="3124438234" sldId="2147483672"/>
        </pc:sldMasterMkLst>
        <pc:sldLayoutChg chg="del">
          <pc:chgData name="David Künzi-Feuz" userId="fbff9014-d386-42f1-a950-7913adaa3fb7" providerId="ADAL" clId="{E667CB7B-2E72-4580-9C1A-68C2295A0C0C}" dt="2025-01-08T08:07:23.427" v="23" actId="47"/>
          <pc:sldLayoutMkLst>
            <pc:docMk/>
            <pc:sldMasterMk cId="3124438234" sldId="2147483672"/>
            <pc:sldLayoutMk cId="860795231" sldId="2147483673"/>
          </pc:sldLayoutMkLst>
        </pc:sldLayoutChg>
        <pc:sldLayoutChg chg="del">
          <pc:chgData name="David Künzi-Feuz" userId="fbff9014-d386-42f1-a950-7913adaa3fb7" providerId="ADAL" clId="{E667CB7B-2E72-4580-9C1A-68C2295A0C0C}" dt="2025-01-08T08:07:23.427" v="23" actId="47"/>
          <pc:sldLayoutMkLst>
            <pc:docMk/>
            <pc:sldMasterMk cId="3124438234" sldId="2147483672"/>
            <pc:sldLayoutMk cId="795355759" sldId="2147483674"/>
          </pc:sldLayoutMkLst>
        </pc:sldLayoutChg>
        <pc:sldLayoutChg chg="del">
          <pc:chgData name="David Künzi-Feuz" userId="fbff9014-d386-42f1-a950-7913adaa3fb7" providerId="ADAL" clId="{E667CB7B-2E72-4580-9C1A-68C2295A0C0C}" dt="2025-01-08T08:07:23.427" v="23" actId="47"/>
          <pc:sldLayoutMkLst>
            <pc:docMk/>
            <pc:sldMasterMk cId="3124438234" sldId="2147483672"/>
            <pc:sldLayoutMk cId="2112464730" sldId="2147483675"/>
          </pc:sldLayoutMkLst>
        </pc:sldLayoutChg>
        <pc:sldLayoutChg chg="del">
          <pc:chgData name="David Künzi-Feuz" userId="fbff9014-d386-42f1-a950-7913adaa3fb7" providerId="ADAL" clId="{E667CB7B-2E72-4580-9C1A-68C2295A0C0C}" dt="2025-01-08T08:07:23.427" v="23" actId="47"/>
          <pc:sldLayoutMkLst>
            <pc:docMk/>
            <pc:sldMasterMk cId="3124438234" sldId="2147483672"/>
            <pc:sldLayoutMk cId="2212494358" sldId="2147483676"/>
          </pc:sldLayoutMkLst>
        </pc:sldLayoutChg>
        <pc:sldLayoutChg chg="del">
          <pc:chgData name="David Künzi-Feuz" userId="fbff9014-d386-42f1-a950-7913adaa3fb7" providerId="ADAL" clId="{E667CB7B-2E72-4580-9C1A-68C2295A0C0C}" dt="2025-01-08T08:07:23.427" v="23" actId="47"/>
          <pc:sldLayoutMkLst>
            <pc:docMk/>
            <pc:sldMasterMk cId="3124438234" sldId="2147483672"/>
            <pc:sldLayoutMk cId="142497717" sldId="2147483677"/>
          </pc:sldLayoutMkLst>
        </pc:sldLayoutChg>
        <pc:sldLayoutChg chg="del">
          <pc:chgData name="David Künzi-Feuz" userId="fbff9014-d386-42f1-a950-7913adaa3fb7" providerId="ADAL" clId="{E667CB7B-2E72-4580-9C1A-68C2295A0C0C}" dt="2025-01-08T08:07:23.427" v="23" actId="47"/>
          <pc:sldLayoutMkLst>
            <pc:docMk/>
            <pc:sldMasterMk cId="3124438234" sldId="2147483672"/>
            <pc:sldLayoutMk cId="3186132242" sldId="2147483678"/>
          </pc:sldLayoutMkLst>
        </pc:sldLayoutChg>
        <pc:sldLayoutChg chg="del">
          <pc:chgData name="David Künzi-Feuz" userId="fbff9014-d386-42f1-a950-7913adaa3fb7" providerId="ADAL" clId="{E667CB7B-2E72-4580-9C1A-68C2295A0C0C}" dt="2025-01-08T08:07:23.427" v="23" actId="47"/>
          <pc:sldLayoutMkLst>
            <pc:docMk/>
            <pc:sldMasterMk cId="3124438234" sldId="2147483672"/>
            <pc:sldLayoutMk cId="667335025" sldId="2147483679"/>
          </pc:sldLayoutMkLst>
        </pc:sldLayoutChg>
        <pc:sldLayoutChg chg="del">
          <pc:chgData name="David Künzi-Feuz" userId="fbff9014-d386-42f1-a950-7913adaa3fb7" providerId="ADAL" clId="{E667CB7B-2E72-4580-9C1A-68C2295A0C0C}" dt="2025-01-08T08:07:23.427" v="23" actId="47"/>
          <pc:sldLayoutMkLst>
            <pc:docMk/>
            <pc:sldMasterMk cId="3124438234" sldId="2147483672"/>
            <pc:sldLayoutMk cId="605407391" sldId="2147483680"/>
          </pc:sldLayoutMkLst>
        </pc:sldLayoutChg>
        <pc:sldLayoutChg chg="del">
          <pc:chgData name="David Künzi-Feuz" userId="fbff9014-d386-42f1-a950-7913adaa3fb7" providerId="ADAL" clId="{E667CB7B-2E72-4580-9C1A-68C2295A0C0C}" dt="2025-01-08T08:07:23.427" v="23" actId="47"/>
          <pc:sldLayoutMkLst>
            <pc:docMk/>
            <pc:sldMasterMk cId="3124438234" sldId="2147483672"/>
            <pc:sldLayoutMk cId="3993531142" sldId="2147483681"/>
          </pc:sldLayoutMkLst>
        </pc:sldLayoutChg>
        <pc:sldLayoutChg chg="del">
          <pc:chgData name="David Künzi-Feuz" userId="fbff9014-d386-42f1-a950-7913adaa3fb7" providerId="ADAL" clId="{E667CB7B-2E72-4580-9C1A-68C2295A0C0C}" dt="2025-01-08T08:07:23.427" v="23" actId="47"/>
          <pc:sldLayoutMkLst>
            <pc:docMk/>
            <pc:sldMasterMk cId="3124438234" sldId="2147483672"/>
            <pc:sldLayoutMk cId="1413490787" sldId="2147483682"/>
          </pc:sldLayoutMkLst>
        </pc:sldLayoutChg>
        <pc:sldLayoutChg chg="del">
          <pc:chgData name="David Künzi-Feuz" userId="fbff9014-d386-42f1-a950-7913adaa3fb7" providerId="ADAL" clId="{E667CB7B-2E72-4580-9C1A-68C2295A0C0C}" dt="2025-01-08T08:07:23.427" v="23" actId="47"/>
          <pc:sldLayoutMkLst>
            <pc:docMk/>
            <pc:sldMasterMk cId="3124438234" sldId="2147483672"/>
            <pc:sldLayoutMk cId="2636904952" sldId="214748368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F8AF61-385D-3D4E-B618-0493371C5E08}" type="datetimeFigureOut">
              <a:rPr lang="de-DE" smtClean="0"/>
              <a:t>08.01.2025</a:t>
            </a:fld>
            <a:endParaRPr lang="de-DE"/>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A83376-3ACE-6F4D-9C08-EEEAEC66C86C}" type="slidenum">
              <a:rPr lang="de-DE" smtClean="0"/>
              <a:t>‹Nr.›</a:t>
            </a:fld>
            <a:endParaRPr lang="de-DE"/>
          </a:p>
        </p:txBody>
      </p:sp>
    </p:spTree>
    <p:extLst>
      <p:ext uri="{BB962C8B-B14F-4D97-AF65-F5344CB8AC3E}">
        <p14:creationId xmlns:p14="http://schemas.microsoft.com/office/powerpoint/2010/main" val="476686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73A83376-3ACE-6F4D-9C08-EEEAEC66C86C}" type="slidenum">
              <a:rPr lang="de-DE" smtClean="0"/>
              <a:t>30</a:t>
            </a:fld>
            <a:endParaRPr lang="de-DE"/>
          </a:p>
        </p:txBody>
      </p:sp>
    </p:spTree>
    <p:extLst>
      <p:ext uri="{BB962C8B-B14F-4D97-AF65-F5344CB8AC3E}">
        <p14:creationId xmlns:p14="http://schemas.microsoft.com/office/powerpoint/2010/main" val="2329014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AF6CD795-6589-6D46-809B-071BA31E7701}" type="datetimeFigureOut">
              <a:rPr lang="de-DE" smtClean="0"/>
              <a:t>08.01.2025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0969F123-B488-7A4E-98CA-5B0D84C6F967}" type="slidenum">
              <a:rPr lang="de-DE" smtClean="0"/>
              <a:t>‹Nr.›</a:t>
            </a:fld>
            <a:endParaRPr lang="de-DE"/>
          </a:p>
        </p:txBody>
      </p:sp>
    </p:spTree>
    <p:extLst>
      <p:ext uri="{BB962C8B-B14F-4D97-AF65-F5344CB8AC3E}">
        <p14:creationId xmlns:p14="http://schemas.microsoft.com/office/powerpoint/2010/main" val="1919001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AF6CD795-6589-6D46-809B-071BA31E7701}" type="datetimeFigureOut">
              <a:rPr lang="de-DE" smtClean="0"/>
              <a:t>08.01.2025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0969F123-B488-7A4E-98CA-5B0D84C6F967}" type="slidenum">
              <a:rPr lang="de-DE" smtClean="0"/>
              <a:t>‹Nr.›</a:t>
            </a:fld>
            <a:endParaRPr lang="de-DE"/>
          </a:p>
        </p:txBody>
      </p:sp>
    </p:spTree>
    <p:extLst>
      <p:ext uri="{BB962C8B-B14F-4D97-AF65-F5344CB8AC3E}">
        <p14:creationId xmlns:p14="http://schemas.microsoft.com/office/powerpoint/2010/main" val="288919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AF6CD795-6589-6D46-809B-071BA31E7701}" type="datetimeFigureOut">
              <a:rPr lang="de-DE" smtClean="0"/>
              <a:t>08.01.2025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0969F123-B488-7A4E-98CA-5B0D84C6F967}" type="slidenum">
              <a:rPr lang="de-DE" smtClean="0"/>
              <a:t>‹Nr.›</a:t>
            </a:fld>
            <a:endParaRPr lang="de-DE"/>
          </a:p>
        </p:txBody>
      </p:sp>
    </p:spTree>
    <p:extLst>
      <p:ext uri="{BB962C8B-B14F-4D97-AF65-F5344CB8AC3E}">
        <p14:creationId xmlns:p14="http://schemas.microsoft.com/office/powerpoint/2010/main" val="2606826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AF6CD795-6589-6D46-809B-071BA31E7701}" type="datetimeFigureOut">
              <a:rPr lang="de-DE" smtClean="0"/>
              <a:t>08.01.2025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0969F123-B488-7A4E-98CA-5B0D84C6F967}" type="slidenum">
              <a:rPr lang="de-DE" smtClean="0"/>
              <a:t>‹Nr.›</a:t>
            </a:fld>
            <a:endParaRPr lang="de-DE"/>
          </a:p>
        </p:txBody>
      </p:sp>
    </p:spTree>
    <p:extLst>
      <p:ext uri="{BB962C8B-B14F-4D97-AF65-F5344CB8AC3E}">
        <p14:creationId xmlns:p14="http://schemas.microsoft.com/office/powerpoint/2010/main" val="3928247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AF6CD795-6589-6D46-809B-071BA31E7701}" type="datetimeFigureOut">
              <a:rPr lang="de-DE" smtClean="0"/>
              <a:t>08.01.2025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0969F123-B488-7A4E-98CA-5B0D84C6F967}" type="slidenum">
              <a:rPr lang="de-DE" smtClean="0"/>
              <a:t>‹Nr.›</a:t>
            </a:fld>
            <a:endParaRPr lang="de-DE"/>
          </a:p>
        </p:txBody>
      </p:sp>
    </p:spTree>
    <p:extLst>
      <p:ext uri="{BB962C8B-B14F-4D97-AF65-F5344CB8AC3E}">
        <p14:creationId xmlns:p14="http://schemas.microsoft.com/office/powerpoint/2010/main" val="1925354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AF6CD795-6589-6D46-809B-071BA31E7701}" type="datetimeFigureOut">
              <a:rPr lang="de-DE" smtClean="0"/>
              <a:t>08.01.2025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0969F123-B488-7A4E-98CA-5B0D84C6F967}" type="slidenum">
              <a:rPr lang="de-DE" smtClean="0"/>
              <a:t>‹Nr.›</a:t>
            </a:fld>
            <a:endParaRPr lang="de-DE"/>
          </a:p>
        </p:txBody>
      </p:sp>
    </p:spTree>
    <p:extLst>
      <p:ext uri="{BB962C8B-B14F-4D97-AF65-F5344CB8AC3E}">
        <p14:creationId xmlns:p14="http://schemas.microsoft.com/office/powerpoint/2010/main" val="284183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de-DE"/>
              <a:t>Mastertitelformat bearbeiten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629842" y="2505075"/>
            <a:ext cx="3868340"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4629150" y="2505075"/>
            <a:ext cx="3887391"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AF6CD795-6589-6D46-809B-071BA31E7701}" type="datetimeFigureOut">
              <a:rPr lang="de-DE" smtClean="0"/>
              <a:t>08.01.2025</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0969F123-B488-7A4E-98CA-5B0D84C6F967}" type="slidenum">
              <a:rPr lang="de-DE" smtClean="0"/>
              <a:t>‹Nr.›</a:t>
            </a:fld>
            <a:endParaRPr lang="de-DE"/>
          </a:p>
        </p:txBody>
      </p:sp>
    </p:spTree>
    <p:extLst>
      <p:ext uri="{BB962C8B-B14F-4D97-AF65-F5344CB8AC3E}">
        <p14:creationId xmlns:p14="http://schemas.microsoft.com/office/powerpoint/2010/main" val="850648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AF6CD795-6589-6D46-809B-071BA31E7701}" type="datetimeFigureOut">
              <a:rPr lang="de-DE" smtClean="0"/>
              <a:t>08.01.2025</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0969F123-B488-7A4E-98CA-5B0D84C6F967}" type="slidenum">
              <a:rPr lang="de-DE" smtClean="0"/>
              <a:t>‹Nr.›</a:t>
            </a:fld>
            <a:endParaRPr lang="de-DE"/>
          </a:p>
        </p:txBody>
      </p:sp>
    </p:spTree>
    <p:extLst>
      <p:ext uri="{BB962C8B-B14F-4D97-AF65-F5344CB8AC3E}">
        <p14:creationId xmlns:p14="http://schemas.microsoft.com/office/powerpoint/2010/main" val="19509165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6CD795-6589-6D46-809B-071BA31E7701}" type="datetimeFigureOut">
              <a:rPr lang="de-DE" smtClean="0"/>
              <a:t>08.01.2025</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0969F123-B488-7A4E-98CA-5B0D84C6F967}" type="slidenum">
              <a:rPr lang="de-DE" smtClean="0"/>
              <a:t>‹Nr.›</a:t>
            </a:fld>
            <a:endParaRPr lang="de-DE"/>
          </a:p>
        </p:txBody>
      </p:sp>
    </p:spTree>
    <p:extLst>
      <p:ext uri="{BB962C8B-B14F-4D97-AF65-F5344CB8AC3E}">
        <p14:creationId xmlns:p14="http://schemas.microsoft.com/office/powerpoint/2010/main" val="2003011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AF6CD795-6589-6D46-809B-071BA31E7701}" type="datetimeFigureOut">
              <a:rPr lang="de-DE" smtClean="0"/>
              <a:t>08.01.2025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0969F123-B488-7A4E-98CA-5B0D84C6F967}" type="slidenum">
              <a:rPr lang="de-DE" smtClean="0"/>
              <a:t>‹Nr.›</a:t>
            </a:fld>
            <a:endParaRPr lang="de-DE"/>
          </a:p>
        </p:txBody>
      </p:sp>
    </p:spTree>
    <p:extLst>
      <p:ext uri="{BB962C8B-B14F-4D97-AF65-F5344CB8AC3E}">
        <p14:creationId xmlns:p14="http://schemas.microsoft.com/office/powerpoint/2010/main" val="944333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AF6CD795-6589-6D46-809B-071BA31E7701}" type="datetimeFigureOut">
              <a:rPr lang="de-DE" smtClean="0"/>
              <a:t>08.01.2025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0969F123-B488-7A4E-98CA-5B0D84C6F967}" type="slidenum">
              <a:rPr lang="de-DE" smtClean="0"/>
              <a:t>‹Nr.›</a:t>
            </a:fld>
            <a:endParaRPr lang="de-DE"/>
          </a:p>
        </p:txBody>
      </p:sp>
    </p:spTree>
    <p:extLst>
      <p:ext uri="{BB962C8B-B14F-4D97-AF65-F5344CB8AC3E}">
        <p14:creationId xmlns:p14="http://schemas.microsoft.com/office/powerpoint/2010/main" val="2587895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a:noFill/>
        </p:spPr>
        <p:txBody>
          <a:bodyPr vert="horz" lIns="91440" tIns="45720" rIns="91440" bIns="45720" rtlCol="0" anchor="ctr">
            <a:normAutofit/>
          </a:bodyPr>
          <a:lstStyle/>
          <a:p>
            <a:r>
              <a:rPr lang="de-DE" dirty="0"/>
              <a:t>Mastertitelformat bearbeiten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F6CD795-6589-6D46-809B-071BA31E7701}" type="datetimeFigureOut">
              <a:rPr lang="de-DE" smtClean="0"/>
              <a:t>08.01.2025</a:t>
            </a:fld>
            <a:endParaRPr lang="de-DE"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969F123-B488-7A4E-98CA-5B0D84C6F967}" type="slidenum">
              <a:rPr lang="de-DE" smtClean="0"/>
              <a:t>‹Nr.›</a:t>
            </a:fld>
            <a:endParaRPr lang="de-DE"/>
          </a:p>
        </p:txBody>
      </p:sp>
    </p:spTree>
    <p:extLst>
      <p:ext uri="{BB962C8B-B14F-4D97-AF65-F5344CB8AC3E}">
        <p14:creationId xmlns:p14="http://schemas.microsoft.com/office/powerpoint/2010/main" val="30004180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8.png"/><Relationship Id="rId7" Type="http://schemas.openxmlformats.org/officeDocument/2006/relationships/image" Target="../media/image19.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6.png"/></Relationships>
</file>

<file path=ppt/slides/_rels/slide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2859157-B710-AA2E-27D6-67CD0193E5AF}"/>
            </a:ext>
          </a:extLst>
        </p:cNvPr>
        <p:cNvGrpSpPr/>
        <p:nvPr/>
      </p:nvGrpSpPr>
      <p:grpSpPr>
        <a:xfrm>
          <a:off x="0" y="0"/>
          <a:ext cx="0" cy="0"/>
          <a:chOff x="0" y="0"/>
          <a:chExt cx="0" cy="0"/>
        </a:xfrm>
      </p:grpSpPr>
      <p:pic>
        <p:nvPicPr>
          <p:cNvPr id="5" name="Grafik 4">
            <a:extLst>
              <a:ext uri="{FF2B5EF4-FFF2-40B4-BE49-F238E27FC236}">
                <a16:creationId xmlns:a16="http://schemas.microsoft.com/office/drawing/2014/main" id="{0F6AD2DA-88D6-BDF3-E475-72A5C50F3A53}"/>
              </a:ext>
            </a:extLst>
          </p:cNvPr>
          <p:cNvPicPr>
            <a:picLocks noChangeAspect="1"/>
          </p:cNvPicPr>
          <p:nvPr/>
        </p:nvPicPr>
        <p:blipFill>
          <a:blip r:embed="rId2"/>
          <a:srcRect t="66192" r="56071"/>
          <a:stretch/>
        </p:blipFill>
        <p:spPr>
          <a:xfrm>
            <a:off x="2345825" y="418743"/>
            <a:ext cx="4452350" cy="4841191"/>
          </a:xfrm>
          <a:prstGeom prst="rect">
            <a:avLst/>
          </a:prstGeom>
        </p:spPr>
      </p:pic>
    </p:spTree>
    <p:extLst>
      <p:ext uri="{BB962C8B-B14F-4D97-AF65-F5344CB8AC3E}">
        <p14:creationId xmlns:p14="http://schemas.microsoft.com/office/powerpoint/2010/main" val="32374451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8D005B3-ECD8-700A-2749-7AB2C7B3EE85}"/>
            </a:ext>
          </a:extLst>
        </p:cNvPr>
        <p:cNvGrpSpPr/>
        <p:nvPr/>
      </p:nvGrpSpPr>
      <p:grpSpPr>
        <a:xfrm>
          <a:off x="0" y="0"/>
          <a:ext cx="0" cy="0"/>
          <a:chOff x="0" y="0"/>
          <a:chExt cx="0" cy="0"/>
        </a:xfrm>
      </p:grpSpPr>
      <p:sp>
        <p:nvSpPr>
          <p:cNvPr id="4" name="Textfeld 3">
            <a:extLst>
              <a:ext uri="{FF2B5EF4-FFF2-40B4-BE49-F238E27FC236}">
                <a16:creationId xmlns:a16="http://schemas.microsoft.com/office/drawing/2014/main" id="{38038B40-1A71-219F-2473-D8A2206B16B3}"/>
              </a:ext>
            </a:extLst>
          </p:cNvPr>
          <p:cNvSpPr txBox="1"/>
          <p:nvPr/>
        </p:nvSpPr>
        <p:spPr>
          <a:xfrm>
            <a:off x="489284" y="461948"/>
            <a:ext cx="8013032" cy="2058064"/>
          </a:xfrm>
          <a:prstGeom prst="rect">
            <a:avLst/>
          </a:prstGeom>
          <a:noFill/>
        </p:spPr>
        <p:txBody>
          <a:bodyPr wrap="square">
            <a:spAutoFit/>
          </a:bodyPr>
          <a:lstStyle/>
          <a:p>
            <a:pPr algn="r">
              <a:lnSpc>
                <a:spcPts val="3450"/>
              </a:lnSpc>
              <a:spcAft>
                <a:spcPts val="2400"/>
              </a:spcAft>
            </a:pPr>
            <a:r>
              <a:rPr lang="de-DE" sz="4400" i="0" dirty="0">
                <a:solidFill>
                  <a:schemeClr val="bg1"/>
                </a:solidFill>
                <a:effectLst/>
                <a:latin typeface="Tahoma" panose="020B0604030504040204" pitchFamily="34" charset="0"/>
                <a:ea typeface="Tahoma" panose="020B0604030504040204" pitchFamily="34" charset="0"/>
                <a:cs typeface="Tahoma" panose="020B0604030504040204" pitchFamily="34" charset="0"/>
              </a:rPr>
              <a:t>„Die </a:t>
            </a:r>
            <a:r>
              <a:rPr lang="de-DE" sz="4400" i="0" dirty="0">
                <a:solidFill>
                  <a:srgbClr val="FFC000"/>
                </a:solidFill>
                <a:effectLst/>
                <a:latin typeface="Tahoma" panose="020B0604030504040204" pitchFamily="34" charset="0"/>
                <a:ea typeface="Tahoma" panose="020B0604030504040204" pitchFamily="34" charset="0"/>
                <a:cs typeface="Tahoma" panose="020B0604030504040204" pitchFamily="34" charset="0"/>
              </a:rPr>
              <a:t>________ _______ </a:t>
            </a:r>
          </a:p>
          <a:p>
            <a:pPr algn="r">
              <a:lnSpc>
                <a:spcPts val="3450"/>
              </a:lnSpc>
              <a:spcAft>
                <a:spcPts val="2400"/>
              </a:spcAft>
            </a:pPr>
            <a:r>
              <a:rPr lang="de-DE" sz="4400" i="0" dirty="0">
                <a:solidFill>
                  <a:schemeClr val="bg1"/>
                </a:solidFill>
                <a:effectLst/>
                <a:latin typeface="Tahoma" panose="020B0604030504040204" pitchFamily="34" charset="0"/>
                <a:ea typeface="Tahoma" panose="020B0604030504040204" pitchFamily="34" charset="0"/>
                <a:cs typeface="Tahoma" panose="020B0604030504040204" pitchFamily="34" charset="0"/>
              </a:rPr>
              <a:t>das Ziel </a:t>
            </a:r>
          </a:p>
          <a:p>
            <a:pPr algn="r">
              <a:lnSpc>
                <a:spcPts val="3450"/>
              </a:lnSpc>
              <a:spcAft>
                <a:spcPts val="2400"/>
              </a:spcAft>
            </a:pPr>
            <a:r>
              <a:rPr lang="de-DE" sz="4400" i="0" dirty="0">
                <a:solidFill>
                  <a:schemeClr val="bg1"/>
                </a:solidFill>
                <a:effectLst/>
                <a:latin typeface="Tahoma" panose="020B0604030504040204" pitchFamily="34" charset="0"/>
                <a:ea typeface="Tahoma" panose="020B0604030504040204" pitchFamily="34" charset="0"/>
                <a:cs typeface="Tahoma" panose="020B0604030504040204" pitchFamily="34" charset="0"/>
              </a:rPr>
              <a:t>des Geschichtsablaufs…“</a:t>
            </a:r>
          </a:p>
        </p:txBody>
      </p:sp>
      <p:pic>
        <p:nvPicPr>
          <p:cNvPr id="5" name="Grafik 4">
            <a:extLst>
              <a:ext uri="{FF2B5EF4-FFF2-40B4-BE49-F238E27FC236}">
                <a16:creationId xmlns:a16="http://schemas.microsoft.com/office/drawing/2014/main" id="{073B5154-D56A-43BB-1C6B-AFD11F9179B3}"/>
              </a:ext>
            </a:extLst>
          </p:cNvPr>
          <p:cNvPicPr>
            <a:picLocks noChangeAspect="1"/>
          </p:cNvPicPr>
          <p:nvPr/>
        </p:nvPicPr>
        <p:blipFill>
          <a:blip r:embed="rId2"/>
          <a:stretch>
            <a:fillRect/>
          </a:stretch>
        </p:blipFill>
        <p:spPr>
          <a:xfrm>
            <a:off x="115015" y="628926"/>
            <a:ext cx="1864860" cy="2171322"/>
          </a:xfrm>
          <a:prstGeom prst="rect">
            <a:avLst/>
          </a:prstGeom>
        </p:spPr>
      </p:pic>
    </p:spTree>
    <p:extLst>
      <p:ext uri="{BB962C8B-B14F-4D97-AF65-F5344CB8AC3E}">
        <p14:creationId xmlns:p14="http://schemas.microsoft.com/office/powerpoint/2010/main" val="37890206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9A6D68-B898-2EBA-D403-80CFB9832AA0}"/>
            </a:ext>
          </a:extLst>
        </p:cNvPr>
        <p:cNvGrpSpPr/>
        <p:nvPr/>
      </p:nvGrpSpPr>
      <p:grpSpPr>
        <a:xfrm>
          <a:off x="0" y="0"/>
          <a:ext cx="0" cy="0"/>
          <a:chOff x="0" y="0"/>
          <a:chExt cx="0" cy="0"/>
        </a:xfrm>
      </p:grpSpPr>
      <p:sp>
        <p:nvSpPr>
          <p:cNvPr id="4" name="Textfeld 3">
            <a:extLst>
              <a:ext uri="{FF2B5EF4-FFF2-40B4-BE49-F238E27FC236}">
                <a16:creationId xmlns:a16="http://schemas.microsoft.com/office/drawing/2014/main" id="{98B3CD96-52D0-27F0-32DF-06D5437EDDCD}"/>
              </a:ext>
            </a:extLst>
          </p:cNvPr>
          <p:cNvSpPr txBox="1"/>
          <p:nvPr/>
        </p:nvSpPr>
        <p:spPr>
          <a:xfrm>
            <a:off x="489284" y="461948"/>
            <a:ext cx="8013032" cy="2058064"/>
          </a:xfrm>
          <a:prstGeom prst="rect">
            <a:avLst/>
          </a:prstGeom>
          <a:noFill/>
        </p:spPr>
        <p:txBody>
          <a:bodyPr wrap="square">
            <a:spAutoFit/>
          </a:bodyPr>
          <a:lstStyle/>
          <a:p>
            <a:pPr algn="r">
              <a:lnSpc>
                <a:spcPts val="3450"/>
              </a:lnSpc>
              <a:spcAft>
                <a:spcPts val="2400"/>
              </a:spcAft>
            </a:pPr>
            <a:r>
              <a:rPr lang="de-DE" sz="4400" i="0" dirty="0">
                <a:solidFill>
                  <a:schemeClr val="bg1"/>
                </a:solidFill>
                <a:effectLst/>
                <a:latin typeface="Tahoma" panose="020B0604030504040204" pitchFamily="34" charset="0"/>
                <a:ea typeface="Tahoma" panose="020B0604030504040204" pitchFamily="34" charset="0"/>
                <a:cs typeface="Tahoma" panose="020B0604030504040204" pitchFamily="34" charset="0"/>
              </a:rPr>
              <a:t>„Die</a:t>
            </a:r>
            <a:r>
              <a:rPr lang="de-DE" sz="800" i="0" dirty="0">
                <a:effectLst/>
                <a:latin typeface="Tahoma" panose="020B0604030504040204" pitchFamily="34" charset="0"/>
                <a:ea typeface="Tahoma" panose="020B0604030504040204" pitchFamily="34" charset="0"/>
                <a:cs typeface="Tahoma" panose="020B0604030504040204" pitchFamily="34" charset="0"/>
              </a:rPr>
              <a:t> _ </a:t>
            </a:r>
            <a:r>
              <a:rPr lang="de-DE" sz="800" i="0"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de-DE" sz="4400" i="0" dirty="0">
                <a:solidFill>
                  <a:srgbClr val="FFC000"/>
                </a:solidFill>
                <a:effectLst/>
                <a:latin typeface="Tahoma" panose="020B0604030504040204" pitchFamily="34" charset="0"/>
                <a:ea typeface="Tahoma" panose="020B0604030504040204" pitchFamily="34" charset="0"/>
                <a:cs typeface="Tahoma" panose="020B0604030504040204" pitchFamily="34" charset="0"/>
              </a:rPr>
              <a:t>Wiederkunft Christi</a:t>
            </a:r>
          </a:p>
          <a:p>
            <a:pPr algn="r">
              <a:lnSpc>
                <a:spcPts val="3450"/>
              </a:lnSpc>
              <a:spcAft>
                <a:spcPts val="2400"/>
              </a:spcAft>
            </a:pPr>
            <a:r>
              <a:rPr lang="de-DE" sz="4400" i="0" dirty="0">
                <a:solidFill>
                  <a:schemeClr val="bg1"/>
                </a:solidFill>
                <a:effectLst/>
                <a:latin typeface="Tahoma" panose="020B0604030504040204" pitchFamily="34" charset="0"/>
                <a:ea typeface="Tahoma" panose="020B0604030504040204" pitchFamily="34" charset="0"/>
                <a:cs typeface="Tahoma" panose="020B0604030504040204" pitchFamily="34" charset="0"/>
              </a:rPr>
              <a:t>das Ziel </a:t>
            </a:r>
          </a:p>
          <a:p>
            <a:pPr algn="r">
              <a:lnSpc>
                <a:spcPts val="3450"/>
              </a:lnSpc>
              <a:spcAft>
                <a:spcPts val="2400"/>
              </a:spcAft>
            </a:pPr>
            <a:r>
              <a:rPr lang="de-DE" sz="4400" i="0" dirty="0">
                <a:solidFill>
                  <a:schemeClr val="bg1"/>
                </a:solidFill>
                <a:effectLst/>
                <a:latin typeface="Tahoma" panose="020B0604030504040204" pitchFamily="34" charset="0"/>
                <a:ea typeface="Tahoma" panose="020B0604030504040204" pitchFamily="34" charset="0"/>
                <a:cs typeface="Tahoma" panose="020B0604030504040204" pitchFamily="34" charset="0"/>
              </a:rPr>
              <a:t>des Geschichtsablaufs…“</a:t>
            </a:r>
          </a:p>
        </p:txBody>
      </p:sp>
      <p:pic>
        <p:nvPicPr>
          <p:cNvPr id="5" name="Grafik 4">
            <a:extLst>
              <a:ext uri="{FF2B5EF4-FFF2-40B4-BE49-F238E27FC236}">
                <a16:creationId xmlns:a16="http://schemas.microsoft.com/office/drawing/2014/main" id="{86D19023-F657-D34A-30B9-A716B4FB5AB0}"/>
              </a:ext>
            </a:extLst>
          </p:cNvPr>
          <p:cNvPicPr>
            <a:picLocks noChangeAspect="1"/>
          </p:cNvPicPr>
          <p:nvPr/>
        </p:nvPicPr>
        <p:blipFill>
          <a:blip r:embed="rId2"/>
          <a:stretch>
            <a:fillRect/>
          </a:stretch>
        </p:blipFill>
        <p:spPr>
          <a:xfrm>
            <a:off x="115015" y="628926"/>
            <a:ext cx="1864860" cy="2171322"/>
          </a:xfrm>
          <a:prstGeom prst="rect">
            <a:avLst/>
          </a:prstGeom>
        </p:spPr>
      </p:pic>
    </p:spTree>
    <p:extLst>
      <p:ext uri="{BB962C8B-B14F-4D97-AF65-F5344CB8AC3E}">
        <p14:creationId xmlns:p14="http://schemas.microsoft.com/office/powerpoint/2010/main" val="20149435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BCCB9A5-670C-8E43-AC41-DA57C300BF93}"/>
            </a:ext>
          </a:extLst>
        </p:cNvPr>
        <p:cNvGrpSpPr/>
        <p:nvPr/>
      </p:nvGrpSpPr>
      <p:grpSpPr>
        <a:xfrm>
          <a:off x="0" y="0"/>
          <a:ext cx="0" cy="0"/>
          <a:chOff x="0" y="0"/>
          <a:chExt cx="0" cy="0"/>
        </a:xfrm>
      </p:grpSpPr>
      <p:pic>
        <p:nvPicPr>
          <p:cNvPr id="3" name="Grafik 2" descr="Ein Bild, das Text, Screenshot, Handschrift enthält.&#10;&#10;Automatisch generierte Beschreibung">
            <a:extLst>
              <a:ext uri="{FF2B5EF4-FFF2-40B4-BE49-F238E27FC236}">
                <a16:creationId xmlns:a16="http://schemas.microsoft.com/office/drawing/2014/main" id="{D2BF59D9-1011-0360-7437-DE2801FAB830}"/>
              </a:ext>
            </a:extLst>
          </p:cNvPr>
          <p:cNvPicPr>
            <a:picLocks noChangeAspect="1"/>
          </p:cNvPicPr>
          <p:nvPr/>
        </p:nvPicPr>
        <p:blipFill>
          <a:blip r:embed="rId2"/>
          <a:stretch>
            <a:fillRect/>
          </a:stretch>
        </p:blipFill>
        <p:spPr>
          <a:xfrm>
            <a:off x="0" y="347472"/>
            <a:ext cx="9144000" cy="6163056"/>
          </a:xfrm>
          <a:prstGeom prst="rect">
            <a:avLst/>
          </a:prstGeom>
        </p:spPr>
      </p:pic>
      <p:pic>
        <p:nvPicPr>
          <p:cNvPr id="6" name="Grafik 5">
            <a:extLst>
              <a:ext uri="{FF2B5EF4-FFF2-40B4-BE49-F238E27FC236}">
                <a16:creationId xmlns:a16="http://schemas.microsoft.com/office/drawing/2014/main" id="{01BDFA41-9376-0E52-7A15-5FD56F9195DC}"/>
              </a:ext>
            </a:extLst>
          </p:cNvPr>
          <p:cNvPicPr>
            <a:picLocks noChangeAspect="1"/>
          </p:cNvPicPr>
          <p:nvPr/>
        </p:nvPicPr>
        <p:blipFill>
          <a:blip r:embed="rId3"/>
          <a:stretch>
            <a:fillRect/>
          </a:stretch>
        </p:blipFill>
        <p:spPr>
          <a:xfrm>
            <a:off x="4572000" y="2991140"/>
            <a:ext cx="752580" cy="133369"/>
          </a:xfrm>
          <a:prstGeom prst="rect">
            <a:avLst/>
          </a:prstGeom>
        </p:spPr>
      </p:pic>
      <p:pic>
        <p:nvPicPr>
          <p:cNvPr id="8" name="Grafik 7">
            <a:extLst>
              <a:ext uri="{FF2B5EF4-FFF2-40B4-BE49-F238E27FC236}">
                <a16:creationId xmlns:a16="http://schemas.microsoft.com/office/drawing/2014/main" id="{EDF29F7E-DCC0-A110-D44A-4115F43E9A3F}"/>
              </a:ext>
            </a:extLst>
          </p:cNvPr>
          <p:cNvPicPr>
            <a:picLocks noChangeAspect="1"/>
          </p:cNvPicPr>
          <p:nvPr/>
        </p:nvPicPr>
        <p:blipFill>
          <a:blip r:embed="rId4"/>
          <a:stretch>
            <a:fillRect/>
          </a:stretch>
        </p:blipFill>
        <p:spPr>
          <a:xfrm>
            <a:off x="4443394" y="2991140"/>
            <a:ext cx="1009791" cy="1564957"/>
          </a:xfrm>
          <a:prstGeom prst="rect">
            <a:avLst/>
          </a:prstGeom>
        </p:spPr>
      </p:pic>
      <p:pic>
        <p:nvPicPr>
          <p:cNvPr id="9" name="Grafik 8">
            <a:extLst>
              <a:ext uri="{FF2B5EF4-FFF2-40B4-BE49-F238E27FC236}">
                <a16:creationId xmlns:a16="http://schemas.microsoft.com/office/drawing/2014/main" id="{07E56A2F-F798-F8F5-2099-888C58149B60}"/>
              </a:ext>
            </a:extLst>
          </p:cNvPr>
          <p:cNvPicPr>
            <a:picLocks noChangeAspect="1"/>
          </p:cNvPicPr>
          <p:nvPr/>
        </p:nvPicPr>
        <p:blipFill>
          <a:blip r:embed="rId4"/>
          <a:stretch>
            <a:fillRect/>
          </a:stretch>
        </p:blipFill>
        <p:spPr>
          <a:xfrm>
            <a:off x="6599523" y="3033244"/>
            <a:ext cx="1542613" cy="1589537"/>
          </a:xfrm>
          <a:prstGeom prst="rect">
            <a:avLst/>
          </a:prstGeom>
        </p:spPr>
      </p:pic>
      <p:pic>
        <p:nvPicPr>
          <p:cNvPr id="10" name="Grafik 9">
            <a:extLst>
              <a:ext uri="{FF2B5EF4-FFF2-40B4-BE49-F238E27FC236}">
                <a16:creationId xmlns:a16="http://schemas.microsoft.com/office/drawing/2014/main" id="{B543869E-4BA0-7944-DA84-A2616B99E903}"/>
              </a:ext>
            </a:extLst>
          </p:cNvPr>
          <p:cNvPicPr>
            <a:picLocks noChangeAspect="1"/>
          </p:cNvPicPr>
          <p:nvPr/>
        </p:nvPicPr>
        <p:blipFill>
          <a:blip r:embed="rId4"/>
          <a:stretch>
            <a:fillRect/>
          </a:stretch>
        </p:blipFill>
        <p:spPr>
          <a:xfrm>
            <a:off x="8099927" y="1685826"/>
            <a:ext cx="928607" cy="3283739"/>
          </a:xfrm>
          <a:prstGeom prst="rect">
            <a:avLst/>
          </a:prstGeom>
        </p:spPr>
      </p:pic>
      <p:pic>
        <p:nvPicPr>
          <p:cNvPr id="2" name="Grafik 1">
            <a:extLst>
              <a:ext uri="{FF2B5EF4-FFF2-40B4-BE49-F238E27FC236}">
                <a16:creationId xmlns:a16="http://schemas.microsoft.com/office/drawing/2014/main" id="{249D116D-E202-7EA0-5024-4FFD8AB691E2}"/>
              </a:ext>
            </a:extLst>
          </p:cNvPr>
          <p:cNvPicPr>
            <a:picLocks noChangeAspect="1"/>
          </p:cNvPicPr>
          <p:nvPr/>
        </p:nvPicPr>
        <p:blipFill>
          <a:blip r:embed="rId4"/>
          <a:stretch>
            <a:fillRect/>
          </a:stretch>
        </p:blipFill>
        <p:spPr>
          <a:xfrm>
            <a:off x="2547205" y="3057824"/>
            <a:ext cx="1009791" cy="1564957"/>
          </a:xfrm>
          <a:prstGeom prst="rect">
            <a:avLst/>
          </a:prstGeom>
        </p:spPr>
      </p:pic>
      <p:pic>
        <p:nvPicPr>
          <p:cNvPr id="5" name="Grafik 4">
            <a:extLst>
              <a:ext uri="{FF2B5EF4-FFF2-40B4-BE49-F238E27FC236}">
                <a16:creationId xmlns:a16="http://schemas.microsoft.com/office/drawing/2014/main" id="{453F5E3A-8F8B-06B4-5542-5235776AFF90}"/>
              </a:ext>
            </a:extLst>
          </p:cNvPr>
          <p:cNvPicPr>
            <a:picLocks noChangeAspect="1"/>
          </p:cNvPicPr>
          <p:nvPr/>
        </p:nvPicPr>
        <p:blipFill>
          <a:blip r:embed="rId4"/>
          <a:stretch>
            <a:fillRect/>
          </a:stretch>
        </p:blipFill>
        <p:spPr>
          <a:xfrm>
            <a:off x="5589732" y="3045533"/>
            <a:ext cx="1009791" cy="1564957"/>
          </a:xfrm>
          <a:prstGeom prst="rect">
            <a:avLst/>
          </a:prstGeom>
        </p:spPr>
      </p:pic>
      <p:pic>
        <p:nvPicPr>
          <p:cNvPr id="7" name="Grafik 6">
            <a:extLst>
              <a:ext uri="{FF2B5EF4-FFF2-40B4-BE49-F238E27FC236}">
                <a16:creationId xmlns:a16="http://schemas.microsoft.com/office/drawing/2014/main" id="{2F34127C-AF46-9971-AB81-2EE7845FD3A0}"/>
              </a:ext>
            </a:extLst>
          </p:cNvPr>
          <p:cNvPicPr>
            <a:picLocks noChangeAspect="1"/>
          </p:cNvPicPr>
          <p:nvPr/>
        </p:nvPicPr>
        <p:blipFill>
          <a:blip r:embed="rId4"/>
          <a:stretch>
            <a:fillRect/>
          </a:stretch>
        </p:blipFill>
        <p:spPr>
          <a:xfrm>
            <a:off x="1501938" y="2798860"/>
            <a:ext cx="1009791" cy="1779818"/>
          </a:xfrm>
          <a:prstGeom prst="rect">
            <a:avLst/>
          </a:prstGeom>
        </p:spPr>
      </p:pic>
      <p:pic>
        <p:nvPicPr>
          <p:cNvPr id="11" name="Grafik 10">
            <a:extLst>
              <a:ext uri="{FF2B5EF4-FFF2-40B4-BE49-F238E27FC236}">
                <a16:creationId xmlns:a16="http://schemas.microsoft.com/office/drawing/2014/main" id="{3AE6A12F-D7D7-33E7-4B3E-438B4378ED30}"/>
              </a:ext>
            </a:extLst>
          </p:cNvPr>
          <p:cNvPicPr>
            <a:picLocks noChangeAspect="1"/>
          </p:cNvPicPr>
          <p:nvPr/>
        </p:nvPicPr>
        <p:blipFill>
          <a:blip r:embed="rId4"/>
          <a:stretch>
            <a:fillRect/>
          </a:stretch>
        </p:blipFill>
        <p:spPr>
          <a:xfrm>
            <a:off x="3528097" y="3840302"/>
            <a:ext cx="1009791" cy="2083420"/>
          </a:xfrm>
          <a:prstGeom prst="rect">
            <a:avLst/>
          </a:prstGeom>
        </p:spPr>
      </p:pic>
      <p:pic>
        <p:nvPicPr>
          <p:cNvPr id="15" name="Grafik 14">
            <a:extLst>
              <a:ext uri="{FF2B5EF4-FFF2-40B4-BE49-F238E27FC236}">
                <a16:creationId xmlns:a16="http://schemas.microsoft.com/office/drawing/2014/main" id="{1B5B91B1-679D-EF47-49F6-AA2DB566FC8C}"/>
              </a:ext>
            </a:extLst>
          </p:cNvPr>
          <p:cNvPicPr>
            <a:picLocks noChangeAspect="1"/>
          </p:cNvPicPr>
          <p:nvPr/>
        </p:nvPicPr>
        <p:blipFill>
          <a:blip r:embed="rId5"/>
          <a:stretch>
            <a:fillRect/>
          </a:stretch>
        </p:blipFill>
        <p:spPr>
          <a:xfrm>
            <a:off x="3052100" y="5690854"/>
            <a:ext cx="2000529" cy="628738"/>
          </a:xfrm>
          <a:prstGeom prst="rect">
            <a:avLst/>
          </a:prstGeom>
        </p:spPr>
      </p:pic>
      <p:pic>
        <p:nvPicPr>
          <p:cNvPr id="17" name="Grafik 16">
            <a:extLst>
              <a:ext uri="{FF2B5EF4-FFF2-40B4-BE49-F238E27FC236}">
                <a16:creationId xmlns:a16="http://schemas.microsoft.com/office/drawing/2014/main" id="{3ABFEDAA-3110-2B07-D546-CFEA3409D547}"/>
              </a:ext>
            </a:extLst>
          </p:cNvPr>
          <p:cNvPicPr>
            <a:picLocks noChangeAspect="1"/>
          </p:cNvPicPr>
          <p:nvPr/>
        </p:nvPicPr>
        <p:blipFill>
          <a:blip r:embed="rId5"/>
          <a:stretch>
            <a:fillRect/>
          </a:stretch>
        </p:blipFill>
        <p:spPr>
          <a:xfrm>
            <a:off x="7028005" y="5491483"/>
            <a:ext cx="2000529" cy="628738"/>
          </a:xfrm>
          <a:prstGeom prst="rect">
            <a:avLst/>
          </a:prstGeom>
        </p:spPr>
      </p:pic>
      <p:pic>
        <p:nvPicPr>
          <p:cNvPr id="19" name="Grafik 18">
            <a:extLst>
              <a:ext uri="{FF2B5EF4-FFF2-40B4-BE49-F238E27FC236}">
                <a16:creationId xmlns:a16="http://schemas.microsoft.com/office/drawing/2014/main" id="{85856E30-F351-E869-D36A-82BA76631D70}"/>
              </a:ext>
            </a:extLst>
          </p:cNvPr>
          <p:cNvPicPr>
            <a:picLocks noChangeAspect="1"/>
          </p:cNvPicPr>
          <p:nvPr/>
        </p:nvPicPr>
        <p:blipFill>
          <a:blip r:embed="rId5"/>
          <a:stretch>
            <a:fillRect/>
          </a:stretch>
        </p:blipFill>
        <p:spPr>
          <a:xfrm>
            <a:off x="612271" y="5635623"/>
            <a:ext cx="2000529" cy="628738"/>
          </a:xfrm>
          <a:prstGeom prst="rect">
            <a:avLst/>
          </a:prstGeom>
        </p:spPr>
      </p:pic>
      <p:pic>
        <p:nvPicPr>
          <p:cNvPr id="21" name="Grafik 20">
            <a:extLst>
              <a:ext uri="{FF2B5EF4-FFF2-40B4-BE49-F238E27FC236}">
                <a16:creationId xmlns:a16="http://schemas.microsoft.com/office/drawing/2014/main" id="{A52C7583-8745-1829-21DB-DB1A41917B46}"/>
              </a:ext>
            </a:extLst>
          </p:cNvPr>
          <p:cNvPicPr>
            <a:picLocks noChangeAspect="1"/>
          </p:cNvPicPr>
          <p:nvPr/>
        </p:nvPicPr>
        <p:blipFill>
          <a:blip r:embed="rId6"/>
          <a:srcRect l="4000"/>
          <a:stretch/>
        </p:blipFill>
        <p:spPr>
          <a:xfrm>
            <a:off x="190831" y="1128563"/>
            <a:ext cx="6734756" cy="2200582"/>
          </a:xfrm>
          <a:prstGeom prst="rect">
            <a:avLst/>
          </a:prstGeom>
        </p:spPr>
      </p:pic>
    </p:spTree>
    <p:extLst>
      <p:ext uri="{BB962C8B-B14F-4D97-AF65-F5344CB8AC3E}">
        <p14:creationId xmlns:p14="http://schemas.microsoft.com/office/powerpoint/2010/main" val="4185950842"/>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81B575E-EC55-DA5E-66B4-237585061E25}"/>
            </a:ext>
          </a:extLst>
        </p:cNvPr>
        <p:cNvGrpSpPr/>
        <p:nvPr/>
      </p:nvGrpSpPr>
      <p:grpSpPr>
        <a:xfrm>
          <a:off x="0" y="0"/>
          <a:ext cx="0" cy="0"/>
          <a:chOff x="0" y="0"/>
          <a:chExt cx="0" cy="0"/>
        </a:xfrm>
      </p:grpSpPr>
      <p:pic>
        <p:nvPicPr>
          <p:cNvPr id="3" name="Grafik 2" descr="Ein Bild, das Text, Screenshot, Handschrift enthält.&#10;&#10;Automatisch generierte Beschreibung">
            <a:extLst>
              <a:ext uri="{FF2B5EF4-FFF2-40B4-BE49-F238E27FC236}">
                <a16:creationId xmlns:a16="http://schemas.microsoft.com/office/drawing/2014/main" id="{A20A1846-2DF9-3937-2303-6DF4A0286152}"/>
              </a:ext>
            </a:extLst>
          </p:cNvPr>
          <p:cNvPicPr>
            <a:picLocks noChangeAspect="1"/>
          </p:cNvPicPr>
          <p:nvPr/>
        </p:nvPicPr>
        <p:blipFill>
          <a:blip r:embed="rId2"/>
          <a:stretch>
            <a:fillRect/>
          </a:stretch>
        </p:blipFill>
        <p:spPr>
          <a:xfrm>
            <a:off x="0" y="347472"/>
            <a:ext cx="9144000" cy="6163056"/>
          </a:xfrm>
          <a:prstGeom prst="rect">
            <a:avLst/>
          </a:prstGeom>
        </p:spPr>
      </p:pic>
      <p:sp>
        <p:nvSpPr>
          <p:cNvPr id="4" name="Textfeld 3">
            <a:extLst>
              <a:ext uri="{FF2B5EF4-FFF2-40B4-BE49-F238E27FC236}">
                <a16:creationId xmlns:a16="http://schemas.microsoft.com/office/drawing/2014/main" id="{627F813A-62AD-B507-5617-8C9856B0C15C}"/>
              </a:ext>
            </a:extLst>
          </p:cNvPr>
          <p:cNvSpPr txBox="1"/>
          <p:nvPr/>
        </p:nvSpPr>
        <p:spPr>
          <a:xfrm>
            <a:off x="2511729" y="1052148"/>
            <a:ext cx="5328257" cy="1938992"/>
          </a:xfrm>
          <a:prstGeom prst="rect">
            <a:avLst/>
          </a:prstGeom>
          <a:solidFill>
            <a:srgbClr val="FFFF00"/>
          </a:solidFill>
        </p:spPr>
        <p:txBody>
          <a:bodyPr wrap="square" rtlCol="0">
            <a:spAutoFit/>
          </a:bodyPr>
          <a:lstStyle/>
          <a:p>
            <a:pPr algn="ctr"/>
            <a:r>
              <a:rPr lang="de-CH" sz="4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Am Bsp. von: </a:t>
            </a:r>
            <a:br>
              <a:rPr lang="de-CH" sz="4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de-CH" sz="4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Jesaja 60 &amp; 61 </a:t>
            </a:r>
            <a:br>
              <a:rPr lang="de-CH" sz="4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de-CH" sz="4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und	Lukas 4</a:t>
            </a:r>
          </a:p>
        </p:txBody>
      </p:sp>
      <p:pic>
        <p:nvPicPr>
          <p:cNvPr id="6" name="Grafik 5">
            <a:extLst>
              <a:ext uri="{FF2B5EF4-FFF2-40B4-BE49-F238E27FC236}">
                <a16:creationId xmlns:a16="http://schemas.microsoft.com/office/drawing/2014/main" id="{E55AD99E-A80A-0091-861F-49F281F99B52}"/>
              </a:ext>
            </a:extLst>
          </p:cNvPr>
          <p:cNvPicPr>
            <a:picLocks noChangeAspect="1"/>
          </p:cNvPicPr>
          <p:nvPr/>
        </p:nvPicPr>
        <p:blipFill>
          <a:blip r:embed="rId3"/>
          <a:stretch>
            <a:fillRect/>
          </a:stretch>
        </p:blipFill>
        <p:spPr>
          <a:xfrm>
            <a:off x="4572000" y="2991140"/>
            <a:ext cx="752580" cy="133369"/>
          </a:xfrm>
          <a:prstGeom prst="rect">
            <a:avLst/>
          </a:prstGeom>
        </p:spPr>
      </p:pic>
      <p:pic>
        <p:nvPicPr>
          <p:cNvPr id="8" name="Grafik 7">
            <a:extLst>
              <a:ext uri="{FF2B5EF4-FFF2-40B4-BE49-F238E27FC236}">
                <a16:creationId xmlns:a16="http://schemas.microsoft.com/office/drawing/2014/main" id="{50816535-96C8-A79F-5A0C-FD4CFD652A17}"/>
              </a:ext>
            </a:extLst>
          </p:cNvPr>
          <p:cNvPicPr>
            <a:picLocks noChangeAspect="1"/>
          </p:cNvPicPr>
          <p:nvPr/>
        </p:nvPicPr>
        <p:blipFill>
          <a:blip r:embed="rId4"/>
          <a:stretch>
            <a:fillRect/>
          </a:stretch>
        </p:blipFill>
        <p:spPr>
          <a:xfrm>
            <a:off x="4443394" y="2991140"/>
            <a:ext cx="1009791" cy="1564957"/>
          </a:xfrm>
          <a:prstGeom prst="rect">
            <a:avLst/>
          </a:prstGeom>
        </p:spPr>
      </p:pic>
      <p:pic>
        <p:nvPicPr>
          <p:cNvPr id="9" name="Grafik 8">
            <a:extLst>
              <a:ext uri="{FF2B5EF4-FFF2-40B4-BE49-F238E27FC236}">
                <a16:creationId xmlns:a16="http://schemas.microsoft.com/office/drawing/2014/main" id="{4998B163-2CC2-5B80-AF5D-1F326D00DCEB}"/>
              </a:ext>
            </a:extLst>
          </p:cNvPr>
          <p:cNvPicPr>
            <a:picLocks noChangeAspect="1"/>
          </p:cNvPicPr>
          <p:nvPr/>
        </p:nvPicPr>
        <p:blipFill>
          <a:blip r:embed="rId4"/>
          <a:stretch>
            <a:fillRect/>
          </a:stretch>
        </p:blipFill>
        <p:spPr>
          <a:xfrm>
            <a:off x="6599523" y="3033244"/>
            <a:ext cx="1542613" cy="1589537"/>
          </a:xfrm>
          <a:prstGeom prst="rect">
            <a:avLst/>
          </a:prstGeom>
        </p:spPr>
      </p:pic>
      <p:pic>
        <p:nvPicPr>
          <p:cNvPr id="10" name="Grafik 9">
            <a:extLst>
              <a:ext uri="{FF2B5EF4-FFF2-40B4-BE49-F238E27FC236}">
                <a16:creationId xmlns:a16="http://schemas.microsoft.com/office/drawing/2014/main" id="{192A7EC6-BA4F-D80D-8898-103166F40A37}"/>
              </a:ext>
            </a:extLst>
          </p:cNvPr>
          <p:cNvPicPr>
            <a:picLocks noChangeAspect="1"/>
          </p:cNvPicPr>
          <p:nvPr/>
        </p:nvPicPr>
        <p:blipFill>
          <a:blip r:embed="rId4"/>
          <a:stretch>
            <a:fillRect/>
          </a:stretch>
        </p:blipFill>
        <p:spPr>
          <a:xfrm>
            <a:off x="8099927" y="1685826"/>
            <a:ext cx="928607" cy="3283739"/>
          </a:xfrm>
          <a:prstGeom prst="rect">
            <a:avLst/>
          </a:prstGeom>
        </p:spPr>
      </p:pic>
      <p:pic>
        <p:nvPicPr>
          <p:cNvPr id="2" name="Grafik 1">
            <a:extLst>
              <a:ext uri="{FF2B5EF4-FFF2-40B4-BE49-F238E27FC236}">
                <a16:creationId xmlns:a16="http://schemas.microsoft.com/office/drawing/2014/main" id="{70346757-F1DE-624B-81A8-20537EDDB402}"/>
              </a:ext>
            </a:extLst>
          </p:cNvPr>
          <p:cNvPicPr>
            <a:picLocks noChangeAspect="1"/>
          </p:cNvPicPr>
          <p:nvPr/>
        </p:nvPicPr>
        <p:blipFill>
          <a:blip r:embed="rId4"/>
          <a:stretch>
            <a:fillRect/>
          </a:stretch>
        </p:blipFill>
        <p:spPr>
          <a:xfrm>
            <a:off x="2547205" y="3057824"/>
            <a:ext cx="1009791" cy="1564957"/>
          </a:xfrm>
          <a:prstGeom prst="rect">
            <a:avLst/>
          </a:prstGeom>
        </p:spPr>
      </p:pic>
      <p:pic>
        <p:nvPicPr>
          <p:cNvPr id="5" name="Grafik 4">
            <a:extLst>
              <a:ext uri="{FF2B5EF4-FFF2-40B4-BE49-F238E27FC236}">
                <a16:creationId xmlns:a16="http://schemas.microsoft.com/office/drawing/2014/main" id="{E70D9172-226C-1A63-EB62-04E89A5CA41D}"/>
              </a:ext>
            </a:extLst>
          </p:cNvPr>
          <p:cNvPicPr>
            <a:picLocks noChangeAspect="1"/>
          </p:cNvPicPr>
          <p:nvPr/>
        </p:nvPicPr>
        <p:blipFill>
          <a:blip r:embed="rId4"/>
          <a:stretch>
            <a:fillRect/>
          </a:stretch>
        </p:blipFill>
        <p:spPr>
          <a:xfrm>
            <a:off x="5589732" y="3045533"/>
            <a:ext cx="1009791" cy="1564957"/>
          </a:xfrm>
          <a:prstGeom prst="rect">
            <a:avLst/>
          </a:prstGeom>
        </p:spPr>
      </p:pic>
      <p:pic>
        <p:nvPicPr>
          <p:cNvPr id="7" name="Grafik 6">
            <a:extLst>
              <a:ext uri="{FF2B5EF4-FFF2-40B4-BE49-F238E27FC236}">
                <a16:creationId xmlns:a16="http://schemas.microsoft.com/office/drawing/2014/main" id="{B82FC32D-7492-C6C9-CCDB-3371D0704A2F}"/>
              </a:ext>
            </a:extLst>
          </p:cNvPr>
          <p:cNvPicPr>
            <a:picLocks noChangeAspect="1"/>
          </p:cNvPicPr>
          <p:nvPr/>
        </p:nvPicPr>
        <p:blipFill>
          <a:blip r:embed="rId4"/>
          <a:stretch>
            <a:fillRect/>
          </a:stretch>
        </p:blipFill>
        <p:spPr>
          <a:xfrm>
            <a:off x="1501938" y="2798860"/>
            <a:ext cx="1009791" cy="628738"/>
          </a:xfrm>
          <a:prstGeom prst="rect">
            <a:avLst/>
          </a:prstGeom>
        </p:spPr>
      </p:pic>
      <p:pic>
        <p:nvPicPr>
          <p:cNvPr id="11" name="Grafik 10">
            <a:extLst>
              <a:ext uri="{FF2B5EF4-FFF2-40B4-BE49-F238E27FC236}">
                <a16:creationId xmlns:a16="http://schemas.microsoft.com/office/drawing/2014/main" id="{CB740718-F7C9-B9CF-A1E9-EA4A7ABB0EB8}"/>
              </a:ext>
            </a:extLst>
          </p:cNvPr>
          <p:cNvPicPr>
            <a:picLocks noChangeAspect="1"/>
          </p:cNvPicPr>
          <p:nvPr/>
        </p:nvPicPr>
        <p:blipFill>
          <a:blip r:embed="rId4"/>
          <a:stretch>
            <a:fillRect/>
          </a:stretch>
        </p:blipFill>
        <p:spPr>
          <a:xfrm>
            <a:off x="3528097" y="3840302"/>
            <a:ext cx="1009791" cy="2083420"/>
          </a:xfrm>
          <a:prstGeom prst="rect">
            <a:avLst/>
          </a:prstGeom>
        </p:spPr>
      </p:pic>
      <p:pic>
        <p:nvPicPr>
          <p:cNvPr id="15" name="Grafik 14">
            <a:extLst>
              <a:ext uri="{FF2B5EF4-FFF2-40B4-BE49-F238E27FC236}">
                <a16:creationId xmlns:a16="http://schemas.microsoft.com/office/drawing/2014/main" id="{B5E678CC-309A-EF0C-B990-3F231F07637B}"/>
              </a:ext>
            </a:extLst>
          </p:cNvPr>
          <p:cNvPicPr>
            <a:picLocks noChangeAspect="1"/>
          </p:cNvPicPr>
          <p:nvPr/>
        </p:nvPicPr>
        <p:blipFill>
          <a:blip r:embed="rId5"/>
          <a:stretch>
            <a:fillRect/>
          </a:stretch>
        </p:blipFill>
        <p:spPr>
          <a:xfrm>
            <a:off x="3052100" y="5690854"/>
            <a:ext cx="2000529" cy="628738"/>
          </a:xfrm>
          <a:prstGeom prst="rect">
            <a:avLst/>
          </a:prstGeom>
        </p:spPr>
      </p:pic>
      <p:pic>
        <p:nvPicPr>
          <p:cNvPr id="17" name="Grafik 16">
            <a:extLst>
              <a:ext uri="{FF2B5EF4-FFF2-40B4-BE49-F238E27FC236}">
                <a16:creationId xmlns:a16="http://schemas.microsoft.com/office/drawing/2014/main" id="{4AEE9802-7BD4-3F5B-B2D1-5246906E250C}"/>
              </a:ext>
            </a:extLst>
          </p:cNvPr>
          <p:cNvPicPr>
            <a:picLocks noChangeAspect="1"/>
          </p:cNvPicPr>
          <p:nvPr/>
        </p:nvPicPr>
        <p:blipFill>
          <a:blip r:embed="rId5"/>
          <a:stretch>
            <a:fillRect/>
          </a:stretch>
        </p:blipFill>
        <p:spPr>
          <a:xfrm>
            <a:off x="7028005" y="5491483"/>
            <a:ext cx="2000529" cy="628738"/>
          </a:xfrm>
          <a:prstGeom prst="rect">
            <a:avLst/>
          </a:prstGeom>
        </p:spPr>
      </p:pic>
      <p:pic>
        <p:nvPicPr>
          <p:cNvPr id="19" name="Grafik 18">
            <a:extLst>
              <a:ext uri="{FF2B5EF4-FFF2-40B4-BE49-F238E27FC236}">
                <a16:creationId xmlns:a16="http://schemas.microsoft.com/office/drawing/2014/main" id="{D0582239-10DA-CD73-1B9D-C35A5B417341}"/>
              </a:ext>
            </a:extLst>
          </p:cNvPr>
          <p:cNvPicPr>
            <a:picLocks noChangeAspect="1"/>
          </p:cNvPicPr>
          <p:nvPr/>
        </p:nvPicPr>
        <p:blipFill>
          <a:blip r:embed="rId5"/>
          <a:stretch>
            <a:fillRect/>
          </a:stretch>
        </p:blipFill>
        <p:spPr>
          <a:xfrm>
            <a:off x="612271" y="5635623"/>
            <a:ext cx="2000529" cy="628738"/>
          </a:xfrm>
          <a:prstGeom prst="rect">
            <a:avLst/>
          </a:prstGeom>
        </p:spPr>
      </p:pic>
      <p:pic>
        <p:nvPicPr>
          <p:cNvPr id="13" name="Grafik 12">
            <a:extLst>
              <a:ext uri="{FF2B5EF4-FFF2-40B4-BE49-F238E27FC236}">
                <a16:creationId xmlns:a16="http://schemas.microsoft.com/office/drawing/2014/main" id="{4AECF15C-06DA-5770-51E5-B91DF645604B}"/>
              </a:ext>
            </a:extLst>
          </p:cNvPr>
          <p:cNvPicPr>
            <a:picLocks noChangeAspect="1"/>
          </p:cNvPicPr>
          <p:nvPr/>
        </p:nvPicPr>
        <p:blipFill>
          <a:blip r:embed="rId6"/>
          <a:srcRect l="4000"/>
          <a:stretch/>
        </p:blipFill>
        <p:spPr>
          <a:xfrm>
            <a:off x="183558" y="962108"/>
            <a:ext cx="8844976" cy="2029031"/>
          </a:xfrm>
          <a:prstGeom prst="rect">
            <a:avLst/>
          </a:prstGeom>
        </p:spPr>
      </p:pic>
    </p:spTree>
    <p:extLst>
      <p:ext uri="{BB962C8B-B14F-4D97-AF65-F5344CB8AC3E}">
        <p14:creationId xmlns:p14="http://schemas.microsoft.com/office/powerpoint/2010/main" val="31100891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70A1B81-C7D7-E51C-1932-BB772D2F898E}"/>
            </a:ext>
          </a:extLst>
        </p:cNvPr>
        <p:cNvGrpSpPr/>
        <p:nvPr/>
      </p:nvGrpSpPr>
      <p:grpSpPr>
        <a:xfrm>
          <a:off x="0" y="0"/>
          <a:ext cx="0" cy="0"/>
          <a:chOff x="0" y="0"/>
          <a:chExt cx="0" cy="0"/>
        </a:xfrm>
      </p:grpSpPr>
      <p:pic>
        <p:nvPicPr>
          <p:cNvPr id="3" name="Grafik 2" descr="Ein Bild, das Text, Screenshot, Handschrift enthält.&#10;&#10;Automatisch generierte Beschreibung">
            <a:extLst>
              <a:ext uri="{FF2B5EF4-FFF2-40B4-BE49-F238E27FC236}">
                <a16:creationId xmlns:a16="http://schemas.microsoft.com/office/drawing/2014/main" id="{F73359DC-E903-4BDF-BBE0-9A2DD5B87BFE}"/>
              </a:ext>
            </a:extLst>
          </p:cNvPr>
          <p:cNvPicPr>
            <a:picLocks noChangeAspect="1"/>
          </p:cNvPicPr>
          <p:nvPr/>
        </p:nvPicPr>
        <p:blipFill>
          <a:blip r:embed="rId2"/>
          <a:stretch>
            <a:fillRect/>
          </a:stretch>
        </p:blipFill>
        <p:spPr>
          <a:xfrm>
            <a:off x="0" y="347472"/>
            <a:ext cx="9144000" cy="6163056"/>
          </a:xfrm>
          <a:prstGeom prst="rect">
            <a:avLst/>
          </a:prstGeom>
        </p:spPr>
      </p:pic>
      <p:sp>
        <p:nvSpPr>
          <p:cNvPr id="4" name="Textfeld 3">
            <a:extLst>
              <a:ext uri="{FF2B5EF4-FFF2-40B4-BE49-F238E27FC236}">
                <a16:creationId xmlns:a16="http://schemas.microsoft.com/office/drawing/2014/main" id="{F6484353-B6BB-484F-19D0-EFE301334E6C}"/>
              </a:ext>
            </a:extLst>
          </p:cNvPr>
          <p:cNvSpPr txBox="1"/>
          <p:nvPr/>
        </p:nvSpPr>
        <p:spPr>
          <a:xfrm>
            <a:off x="2511729" y="1052148"/>
            <a:ext cx="5328257" cy="1938992"/>
          </a:xfrm>
          <a:prstGeom prst="rect">
            <a:avLst/>
          </a:prstGeom>
          <a:solidFill>
            <a:srgbClr val="FFFF00"/>
          </a:solidFill>
        </p:spPr>
        <p:txBody>
          <a:bodyPr wrap="square" rtlCol="0">
            <a:spAutoFit/>
          </a:bodyPr>
          <a:lstStyle/>
          <a:p>
            <a:pPr algn="ctr"/>
            <a:r>
              <a:rPr lang="de-CH" sz="4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Am Bsp. von: </a:t>
            </a:r>
            <a:br>
              <a:rPr lang="de-CH" sz="4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de-CH" sz="4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Jesaja 60 &amp; 61 </a:t>
            </a:r>
            <a:br>
              <a:rPr lang="de-CH" sz="4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de-CH" sz="4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und	Lukas 4</a:t>
            </a:r>
          </a:p>
        </p:txBody>
      </p:sp>
      <p:pic>
        <p:nvPicPr>
          <p:cNvPr id="6" name="Grafik 5">
            <a:extLst>
              <a:ext uri="{FF2B5EF4-FFF2-40B4-BE49-F238E27FC236}">
                <a16:creationId xmlns:a16="http://schemas.microsoft.com/office/drawing/2014/main" id="{5BB81637-6145-281B-D96E-D0D1D30D7F2F}"/>
              </a:ext>
            </a:extLst>
          </p:cNvPr>
          <p:cNvPicPr>
            <a:picLocks noChangeAspect="1"/>
          </p:cNvPicPr>
          <p:nvPr/>
        </p:nvPicPr>
        <p:blipFill>
          <a:blip r:embed="rId3"/>
          <a:stretch>
            <a:fillRect/>
          </a:stretch>
        </p:blipFill>
        <p:spPr>
          <a:xfrm>
            <a:off x="4572000" y="2991140"/>
            <a:ext cx="752580" cy="133369"/>
          </a:xfrm>
          <a:prstGeom prst="rect">
            <a:avLst/>
          </a:prstGeom>
        </p:spPr>
      </p:pic>
      <p:pic>
        <p:nvPicPr>
          <p:cNvPr id="8" name="Grafik 7">
            <a:extLst>
              <a:ext uri="{FF2B5EF4-FFF2-40B4-BE49-F238E27FC236}">
                <a16:creationId xmlns:a16="http://schemas.microsoft.com/office/drawing/2014/main" id="{CC3D952E-E010-AD55-A78E-88021493D8D5}"/>
              </a:ext>
            </a:extLst>
          </p:cNvPr>
          <p:cNvPicPr>
            <a:picLocks noChangeAspect="1"/>
          </p:cNvPicPr>
          <p:nvPr/>
        </p:nvPicPr>
        <p:blipFill>
          <a:blip r:embed="rId4"/>
          <a:stretch>
            <a:fillRect/>
          </a:stretch>
        </p:blipFill>
        <p:spPr>
          <a:xfrm>
            <a:off x="4443394" y="2991140"/>
            <a:ext cx="1009791" cy="1564957"/>
          </a:xfrm>
          <a:prstGeom prst="rect">
            <a:avLst/>
          </a:prstGeom>
        </p:spPr>
      </p:pic>
      <p:pic>
        <p:nvPicPr>
          <p:cNvPr id="9" name="Grafik 8">
            <a:extLst>
              <a:ext uri="{FF2B5EF4-FFF2-40B4-BE49-F238E27FC236}">
                <a16:creationId xmlns:a16="http://schemas.microsoft.com/office/drawing/2014/main" id="{FDB356A8-57A1-DB78-2DC2-C2F124756A01}"/>
              </a:ext>
            </a:extLst>
          </p:cNvPr>
          <p:cNvPicPr>
            <a:picLocks noChangeAspect="1"/>
          </p:cNvPicPr>
          <p:nvPr/>
        </p:nvPicPr>
        <p:blipFill>
          <a:blip r:embed="rId4"/>
          <a:stretch>
            <a:fillRect/>
          </a:stretch>
        </p:blipFill>
        <p:spPr>
          <a:xfrm>
            <a:off x="6599523" y="3033244"/>
            <a:ext cx="1542613" cy="1589537"/>
          </a:xfrm>
          <a:prstGeom prst="rect">
            <a:avLst/>
          </a:prstGeom>
        </p:spPr>
      </p:pic>
      <p:pic>
        <p:nvPicPr>
          <p:cNvPr id="10" name="Grafik 9">
            <a:extLst>
              <a:ext uri="{FF2B5EF4-FFF2-40B4-BE49-F238E27FC236}">
                <a16:creationId xmlns:a16="http://schemas.microsoft.com/office/drawing/2014/main" id="{871A1AD5-3A8D-8AE0-1EAB-1B9BBA841065}"/>
              </a:ext>
            </a:extLst>
          </p:cNvPr>
          <p:cNvPicPr>
            <a:picLocks noChangeAspect="1"/>
          </p:cNvPicPr>
          <p:nvPr/>
        </p:nvPicPr>
        <p:blipFill>
          <a:blip r:embed="rId4"/>
          <a:stretch>
            <a:fillRect/>
          </a:stretch>
        </p:blipFill>
        <p:spPr>
          <a:xfrm>
            <a:off x="8099927" y="1685826"/>
            <a:ext cx="928607" cy="3283739"/>
          </a:xfrm>
          <a:prstGeom prst="rect">
            <a:avLst/>
          </a:prstGeom>
        </p:spPr>
      </p:pic>
      <p:pic>
        <p:nvPicPr>
          <p:cNvPr id="2" name="Grafik 1">
            <a:extLst>
              <a:ext uri="{FF2B5EF4-FFF2-40B4-BE49-F238E27FC236}">
                <a16:creationId xmlns:a16="http://schemas.microsoft.com/office/drawing/2014/main" id="{57670A19-5256-A306-E1A0-EE7FB729C5A8}"/>
              </a:ext>
            </a:extLst>
          </p:cNvPr>
          <p:cNvPicPr>
            <a:picLocks noChangeAspect="1"/>
          </p:cNvPicPr>
          <p:nvPr/>
        </p:nvPicPr>
        <p:blipFill>
          <a:blip r:embed="rId4"/>
          <a:stretch>
            <a:fillRect/>
          </a:stretch>
        </p:blipFill>
        <p:spPr>
          <a:xfrm>
            <a:off x="2547205" y="3057825"/>
            <a:ext cx="1009791" cy="386608"/>
          </a:xfrm>
          <a:prstGeom prst="rect">
            <a:avLst/>
          </a:prstGeom>
        </p:spPr>
      </p:pic>
      <p:pic>
        <p:nvPicPr>
          <p:cNvPr id="5" name="Grafik 4">
            <a:extLst>
              <a:ext uri="{FF2B5EF4-FFF2-40B4-BE49-F238E27FC236}">
                <a16:creationId xmlns:a16="http://schemas.microsoft.com/office/drawing/2014/main" id="{067C5BE6-5924-4E4B-390A-6AAF933DA90C}"/>
              </a:ext>
            </a:extLst>
          </p:cNvPr>
          <p:cNvPicPr>
            <a:picLocks noChangeAspect="1"/>
          </p:cNvPicPr>
          <p:nvPr/>
        </p:nvPicPr>
        <p:blipFill>
          <a:blip r:embed="rId4"/>
          <a:stretch>
            <a:fillRect/>
          </a:stretch>
        </p:blipFill>
        <p:spPr>
          <a:xfrm>
            <a:off x="5589732" y="3045533"/>
            <a:ext cx="1009791" cy="1564957"/>
          </a:xfrm>
          <a:prstGeom prst="rect">
            <a:avLst/>
          </a:prstGeom>
        </p:spPr>
      </p:pic>
      <p:pic>
        <p:nvPicPr>
          <p:cNvPr id="7" name="Grafik 6">
            <a:extLst>
              <a:ext uri="{FF2B5EF4-FFF2-40B4-BE49-F238E27FC236}">
                <a16:creationId xmlns:a16="http://schemas.microsoft.com/office/drawing/2014/main" id="{312B8586-63A1-A793-D7EE-843A9316A55D}"/>
              </a:ext>
            </a:extLst>
          </p:cNvPr>
          <p:cNvPicPr>
            <a:picLocks noChangeAspect="1"/>
          </p:cNvPicPr>
          <p:nvPr/>
        </p:nvPicPr>
        <p:blipFill>
          <a:blip r:embed="rId4"/>
          <a:stretch>
            <a:fillRect/>
          </a:stretch>
        </p:blipFill>
        <p:spPr>
          <a:xfrm>
            <a:off x="1501938" y="2798860"/>
            <a:ext cx="1009791" cy="628738"/>
          </a:xfrm>
          <a:prstGeom prst="rect">
            <a:avLst/>
          </a:prstGeom>
        </p:spPr>
      </p:pic>
      <p:pic>
        <p:nvPicPr>
          <p:cNvPr id="11" name="Grafik 10">
            <a:extLst>
              <a:ext uri="{FF2B5EF4-FFF2-40B4-BE49-F238E27FC236}">
                <a16:creationId xmlns:a16="http://schemas.microsoft.com/office/drawing/2014/main" id="{E09CF4EE-A1E0-116D-8D06-4CB30C640AF5}"/>
              </a:ext>
            </a:extLst>
          </p:cNvPr>
          <p:cNvPicPr>
            <a:picLocks noChangeAspect="1"/>
          </p:cNvPicPr>
          <p:nvPr/>
        </p:nvPicPr>
        <p:blipFill>
          <a:blip r:embed="rId4"/>
          <a:stretch>
            <a:fillRect/>
          </a:stretch>
        </p:blipFill>
        <p:spPr>
          <a:xfrm>
            <a:off x="3528097" y="3840302"/>
            <a:ext cx="1009791" cy="2083420"/>
          </a:xfrm>
          <a:prstGeom prst="rect">
            <a:avLst/>
          </a:prstGeom>
        </p:spPr>
      </p:pic>
      <p:pic>
        <p:nvPicPr>
          <p:cNvPr id="15" name="Grafik 14">
            <a:extLst>
              <a:ext uri="{FF2B5EF4-FFF2-40B4-BE49-F238E27FC236}">
                <a16:creationId xmlns:a16="http://schemas.microsoft.com/office/drawing/2014/main" id="{768B1C60-30E4-F635-B772-9314D35696E6}"/>
              </a:ext>
            </a:extLst>
          </p:cNvPr>
          <p:cNvPicPr>
            <a:picLocks noChangeAspect="1"/>
          </p:cNvPicPr>
          <p:nvPr/>
        </p:nvPicPr>
        <p:blipFill>
          <a:blip r:embed="rId5"/>
          <a:stretch>
            <a:fillRect/>
          </a:stretch>
        </p:blipFill>
        <p:spPr>
          <a:xfrm>
            <a:off x="3052100" y="5690854"/>
            <a:ext cx="2000529" cy="628738"/>
          </a:xfrm>
          <a:prstGeom prst="rect">
            <a:avLst/>
          </a:prstGeom>
        </p:spPr>
      </p:pic>
      <p:pic>
        <p:nvPicPr>
          <p:cNvPr id="17" name="Grafik 16">
            <a:extLst>
              <a:ext uri="{FF2B5EF4-FFF2-40B4-BE49-F238E27FC236}">
                <a16:creationId xmlns:a16="http://schemas.microsoft.com/office/drawing/2014/main" id="{55D965EB-2D95-C760-C1AF-B30C7D155071}"/>
              </a:ext>
            </a:extLst>
          </p:cNvPr>
          <p:cNvPicPr>
            <a:picLocks noChangeAspect="1"/>
          </p:cNvPicPr>
          <p:nvPr/>
        </p:nvPicPr>
        <p:blipFill>
          <a:blip r:embed="rId5"/>
          <a:stretch>
            <a:fillRect/>
          </a:stretch>
        </p:blipFill>
        <p:spPr>
          <a:xfrm>
            <a:off x="7028005" y="5491483"/>
            <a:ext cx="2000529" cy="628738"/>
          </a:xfrm>
          <a:prstGeom prst="rect">
            <a:avLst/>
          </a:prstGeom>
        </p:spPr>
      </p:pic>
      <p:pic>
        <p:nvPicPr>
          <p:cNvPr id="19" name="Grafik 18">
            <a:extLst>
              <a:ext uri="{FF2B5EF4-FFF2-40B4-BE49-F238E27FC236}">
                <a16:creationId xmlns:a16="http://schemas.microsoft.com/office/drawing/2014/main" id="{76819E29-78CF-39D4-A8E9-EABC7071AAD8}"/>
              </a:ext>
            </a:extLst>
          </p:cNvPr>
          <p:cNvPicPr>
            <a:picLocks noChangeAspect="1"/>
          </p:cNvPicPr>
          <p:nvPr/>
        </p:nvPicPr>
        <p:blipFill>
          <a:blip r:embed="rId5"/>
          <a:stretch>
            <a:fillRect/>
          </a:stretch>
        </p:blipFill>
        <p:spPr>
          <a:xfrm>
            <a:off x="612271" y="5635623"/>
            <a:ext cx="2000529" cy="628738"/>
          </a:xfrm>
          <a:prstGeom prst="rect">
            <a:avLst/>
          </a:prstGeom>
        </p:spPr>
      </p:pic>
      <p:pic>
        <p:nvPicPr>
          <p:cNvPr id="13" name="Grafik 12">
            <a:extLst>
              <a:ext uri="{FF2B5EF4-FFF2-40B4-BE49-F238E27FC236}">
                <a16:creationId xmlns:a16="http://schemas.microsoft.com/office/drawing/2014/main" id="{C96C9689-145E-127B-D6BB-8EE5AB6AEEF9}"/>
              </a:ext>
            </a:extLst>
          </p:cNvPr>
          <p:cNvPicPr>
            <a:picLocks noChangeAspect="1"/>
          </p:cNvPicPr>
          <p:nvPr/>
        </p:nvPicPr>
        <p:blipFill>
          <a:blip r:embed="rId6"/>
          <a:srcRect l="4000"/>
          <a:stretch/>
        </p:blipFill>
        <p:spPr>
          <a:xfrm>
            <a:off x="183558" y="962108"/>
            <a:ext cx="8844976" cy="2029031"/>
          </a:xfrm>
          <a:prstGeom prst="rect">
            <a:avLst/>
          </a:prstGeom>
        </p:spPr>
      </p:pic>
    </p:spTree>
    <p:extLst>
      <p:ext uri="{BB962C8B-B14F-4D97-AF65-F5344CB8AC3E}">
        <p14:creationId xmlns:p14="http://schemas.microsoft.com/office/powerpoint/2010/main" val="14775638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7AAB28A-54FA-F8BE-7EEB-D0175E9066ED}"/>
            </a:ext>
          </a:extLst>
        </p:cNvPr>
        <p:cNvGrpSpPr/>
        <p:nvPr/>
      </p:nvGrpSpPr>
      <p:grpSpPr>
        <a:xfrm>
          <a:off x="0" y="0"/>
          <a:ext cx="0" cy="0"/>
          <a:chOff x="0" y="0"/>
          <a:chExt cx="0" cy="0"/>
        </a:xfrm>
      </p:grpSpPr>
      <p:pic>
        <p:nvPicPr>
          <p:cNvPr id="3" name="Grafik 2" descr="Ein Bild, das Text, Screenshot, Handschrift enthält.&#10;&#10;Automatisch generierte Beschreibung">
            <a:extLst>
              <a:ext uri="{FF2B5EF4-FFF2-40B4-BE49-F238E27FC236}">
                <a16:creationId xmlns:a16="http://schemas.microsoft.com/office/drawing/2014/main" id="{229FF3BE-69AB-3F60-6B68-B6911424FA0E}"/>
              </a:ext>
            </a:extLst>
          </p:cNvPr>
          <p:cNvPicPr>
            <a:picLocks noChangeAspect="1"/>
          </p:cNvPicPr>
          <p:nvPr/>
        </p:nvPicPr>
        <p:blipFill>
          <a:blip r:embed="rId2"/>
          <a:stretch>
            <a:fillRect/>
          </a:stretch>
        </p:blipFill>
        <p:spPr>
          <a:xfrm>
            <a:off x="0" y="347472"/>
            <a:ext cx="9144000" cy="6163056"/>
          </a:xfrm>
          <a:prstGeom prst="rect">
            <a:avLst/>
          </a:prstGeom>
        </p:spPr>
      </p:pic>
      <p:sp>
        <p:nvSpPr>
          <p:cNvPr id="4" name="Textfeld 3">
            <a:extLst>
              <a:ext uri="{FF2B5EF4-FFF2-40B4-BE49-F238E27FC236}">
                <a16:creationId xmlns:a16="http://schemas.microsoft.com/office/drawing/2014/main" id="{38D654E3-815B-6C38-CB35-45A4BC33A626}"/>
              </a:ext>
            </a:extLst>
          </p:cNvPr>
          <p:cNvSpPr txBox="1"/>
          <p:nvPr/>
        </p:nvSpPr>
        <p:spPr>
          <a:xfrm>
            <a:off x="2511729" y="1052148"/>
            <a:ext cx="5328257" cy="1938992"/>
          </a:xfrm>
          <a:prstGeom prst="rect">
            <a:avLst/>
          </a:prstGeom>
          <a:solidFill>
            <a:srgbClr val="FFFF00"/>
          </a:solidFill>
        </p:spPr>
        <p:txBody>
          <a:bodyPr wrap="square" rtlCol="0">
            <a:spAutoFit/>
          </a:bodyPr>
          <a:lstStyle/>
          <a:p>
            <a:pPr algn="ctr"/>
            <a:r>
              <a:rPr lang="de-CH" sz="4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Am Bsp. von: </a:t>
            </a:r>
            <a:br>
              <a:rPr lang="de-CH" sz="4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de-CH" sz="4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Jesaja 60 &amp; 61 </a:t>
            </a:r>
            <a:br>
              <a:rPr lang="de-CH" sz="4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de-CH" sz="4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und	Lukas 4</a:t>
            </a:r>
          </a:p>
        </p:txBody>
      </p:sp>
      <p:pic>
        <p:nvPicPr>
          <p:cNvPr id="6" name="Grafik 5">
            <a:extLst>
              <a:ext uri="{FF2B5EF4-FFF2-40B4-BE49-F238E27FC236}">
                <a16:creationId xmlns:a16="http://schemas.microsoft.com/office/drawing/2014/main" id="{39C3CDBF-8288-72D9-BACA-FCE01835D3F1}"/>
              </a:ext>
            </a:extLst>
          </p:cNvPr>
          <p:cNvPicPr>
            <a:picLocks noChangeAspect="1"/>
          </p:cNvPicPr>
          <p:nvPr/>
        </p:nvPicPr>
        <p:blipFill>
          <a:blip r:embed="rId3"/>
          <a:stretch>
            <a:fillRect/>
          </a:stretch>
        </p:blipFill>
        <p:spPr>
          <a:xfrm>
            <a:off x="4572000" y="2991140"/>
            <a:ext cx="752580" cy="133369"/>
          </a:xfrm>
          <a:prstGeom prst="rect">
            <a:avLst/>
          </a:prstGeom>
        </p:spPr>
      </p:pic>
      <p:pic>
        <p:nvPicPr>
          <p:cNvPr id="8" name="Grafik 7">
            <a:extLst>
              <a:ext uri="{FF2B5EF4-FFF2-40B4-BE49-F238E27FC236}">
                <a16:creationId xmlns:a16="http://schemas.microsoft.com/office/drawing/2014/main" id="{6BF65487-E8DA-78EC-3CD6-1F4919929E3C}"/>
              </a:ext>
            </a:extLst>
          </p:cNvPr>
          <p:cNvPicPr>
            <a:picLocks noChangeAspect="1"/>
          </p:cNvPicPr>
          <p:nvPr/>
        </p:nvPicPr>
        <p:blipFill>
          <a:blip r:embed="rId4"/>
          <a:stretch>
            <a:fillRect/>
          </a:stretch>
        </p:blipFill>
        <p:spPr>
          <a:xfrm>
            <a:off x="4443394" y="2991140"/>
            <a:ext cx="1009791" cy="1564957"/>
          </a:xfrm>
          <a:prstGeom prst="rect">
            <a:avLst/>
          </a:prstGeom>
        </p:spPr>
      </p:pic>
      <p:pic>
        <p:nvPicPr>
          <p:cNvPr id="9" name="Grafik 8">
            <a:extLst>
              <a:ext uri="{FF2B5EF4-FFF2-40B4-BE49-F238E27FC236}">
                <a16:creationId xmlns:a16="http://schemas.microsoft.com/office/drawing/2014/main" id="{41A50C89-989D-BD0C-6BB1-6672E34AE5E8}"/>
              </a:ext>
            </a:extLst>
          </p:cNvPr>
          <p:cNvPicPr>
            <a:picLocks noChangeAspect="1"/>
          </p:cNvPicPr>
          <p:nvPr/>
        </p:nvPicPr>
        <p:blipFill>
          <a:blip r:embed="rId4"/>
          <a:stretch>
            <a:fillRect/>
          </a:stretch>
        </p:blipFill>
        <p:spPr>
          <a:xfrm>
            <a:off x="6599523" y="3033244"/>
            <a:ext cx="1542613" cy="1589537"/>
          </a:xfrm>
          <a:prstGeom prst="rect">
            <a:avLst/>
          </a:prstGeom>
        </p:spPr>
      </p:pic>
      <p:pic>
        <p:nvPicPr>
          <p:cNvPr id="10" name="Grafik 9">
            <a:extLst>
              <a:ext uri="{FF2B5EF4-FFF2-40B4-BE49-F238E27FC236}">
                <a16:creationId xmlns:a16="http://schemas.microsoft.com/office/drawing/2014/main" id="{35AA29BD-C3B4-EF13-CC1E-C4198A16E41D}"/>
              </a:ext>
            </a:extLst>
          </p:cNvPr>
          <p:cNvPicPr>
            <a:picLocks noChangeAspect="1"/>
          </p:cNvPicPr>
          <p:nvPr/>
        </p:nvPicPr>
        <p:blipFill>
          <a:blip r:embed="rId4"/>
          <a:stretch>
            <a:fillRect/>
          </a:stretch>
        </p:blipFill>
        <p:spPr>
          <a:xfrm>
            <a:off x="8099927" y="1685826"/>
            <a:ext cx="928607" cy="3283739"/>
          </a:xfrm>
          <a:prstGeom prst="rect">
            <a:avLst/>
          </a:prstGeom>
        </p:spPr>
      </p:pic>
      <p:pic>
        <p:nvPicPr>
          <p:cNvPr id="2" name="Grafik 1">
            <a:extLst>
              <a:ext uri="{FF2B5EF4-FFF2-40B4-BE49-F238E27FC236}">
                <a16:creationId xmlns:a16="http://schemas.microsoft.com/office/drawing/2014/main" id="{2FCD8932-576C-561B-1C7C-FE3A43140F95}"/>
              </a:ext>
            </a:extLst>
          </p:cNvPr>
          <p:cNvPicPr>
            <a:picLocks noChangeAspect="1"/>
          </p:cNvPicPr>
          <p:nvPr/>
        </p:nvPicPr>
        <p:blipFill>
          <a:blip r:embed="rId4"/>
          <a:stretch>
            <a:fillRect/>
          </a:stretch>
        </p:blipFill>
        <p:spPr>
          <a:xfrm>
            <a:off x="2547205" y="3057825"/>
            <a:ext cx="1009791" cy="386608"/>
          </a:xfrm>
          <a:prstGeom prst="rect">
            <a:avLst/>
          </a:prstGeom>
        </p:spPr>
      </p:pic>
      <p:pic>
        <p:nvPicPr>
          <p:cNvPr id="5" name="Grafik 4">
            <a:extLst>
              <a:ext uri="{FF2B5EF4-FFF2-40B4-BE49-F238E27FC236}">
                <a16:creationId xmlns:a16="http://schemas.microsoft.com/office/drawing/2014/main" id="{EEE5F1DA-7AC6-5B12-239F-544DAD3BA6C2}"/>
              </a:ext>
            </a:extLst>
          </p:cNvPr>
          <p:cNvPicPr>
            <a:picLocks noChangeAspect="1"/>
          </p:cNvPicPr>
          <p:nvPr/>
        </p:nvPicPr>
        <p:blipFill>
          <a:blip r:embed="rId4"/>
          <a:stretch>
            <a:fillRect/>
          </a:stretch>
        </p:blipFill>
        <p:spPr>
          <a:xfrm>
            <a:off x="5589732" y="3045534"/>
            <a:ext cx="1009791" cy="398899"/>
          </a:xfrm>
          <a:prstGeom prst="rect">
            <a:avLst/>
          </a:prstGeom>
        </p:spPr>
      </p:pic>
      <p:pic>
        <p:nvPicPr>
          <p:cNvPr id="7" name="Grafik 6">
            <a:extLst>
              <a:ext uri="{FF2B5EF4-FFF2-40B4-BE49-F238E27FC236}">
                <a16:creationId xmlns:a16="http://schemas.microsoft.com/office/drawing/2014/main" id="{55A71F33-03E6-F1EA-68E7-2DCE74E5DCA1}"/>
              </a:ext>
            </a:extLst>
          </p:cNvPr>
          <p:cNvPicPr>
            <a:picLocks noChangeAspect="1"/>
          </p:cNvPicPr>
          <p:nvPr/>
        </p:nvPicPr>
        <p:blipFill>
          <a:blip r:embed="rId4"/>
          <a:stretch>
            <a:fillRect/>
          </a:stretch>
        </p:blipFill>
        <p:spPr>
          <a:xfrm>
            <a:off x="1501938" y="2798860"/>
            <a:ext cx="1009791" cy="628738"/>
          </a:xfrm>
          <a:prstGeom prst="rect">
            <a:avLst/>
          </a:prstGeom>
        </p:spPr>
      </p:pic>
      <p:pic>
        <p:nvPicPr>
          <p:cNvPr id="11" name="Grafik 10">
            <a:extLst>
              <a:ext uri="{FF2B5EF4-FFF2-40B4-BE49-F238E27FC236}">
                <a16:creationId xmlns:a16="http://schemas.microsoft.com/office/drawing/2014/main" id="{C0138A4E-0A00-338D-B511-D73A675B1414}"/>
              </a:ext>
            </a:extLst>
          </p:cNvPr>
          <p:cNvPicPr>
            <a:picLocks noChangeAspect="1"/>
          </p:cNvPicPr>
          <p:nvPr/>
        </p:nvPicPr>
        <p:blipFill>
          <a:blip r:embed="rId4"/>
          <a:stretch>
            <a:fillRect/>
          </a:stretch>
        </p:blipFill>
        <p:spPr>
          <a:xfrm>
            <a:off x="3528097" y="3840302"/>
            <a:ext cx="1009791" cy="2083420"/>
          </a:xfrm>
          <a:prstGeom prst="rect">
            <a:avLst/>
          </a:prstGeom>
        </p:spPr>
      </p:pic>
      <p:pic>
        <p:nvPicPr>
          <p:cNvPr id="15" name="Grafik 14">
            <a:extLst>
              <a:ext uri="{FF2B5EF4-FFF2-40B4-BE49-F238E27FC236}">
                <a16:creationId xmlns:a16="http://schemas.microsoft.com/office/drawing/2014/main" id="{E1744B8B-7B6A-E5CA-B403-DD1BD674A3E0}"/>
              </a:ext>
            </a:extLst>
          </p:cNvPr>
          <p:cNvPicPr>
            <a:picLocks noChangeAspect="1"/>
          </p:cNvPicPr>
          <p:nvPr/>
        </p:nvPicPr>
        <p:blipFill>
          <a:blip r:embed="rId5"/>
          <a:stretch>
            <a:fillRect/>
          </a:stretch>
        </p:blipFill>
        <p:spPr>
          <a:xfrm>
            <a:off x="3052100" y="5690854"/>
            <a:ext cx="2000529" cy="628738"/>
          </a:xfrm>
          <a:prstGeom prst="rect">
            <a:avLst/>
          </a:prstGeom>
        </p:spPr>
      </p:pic>
      <p:pic>
        <p:nvPicPr>
          <p:cNvPr id="17" name="Grafik 16">
            <a:extLst>
              <a:ext uri="{FF2B5EF4-FFF2-40B4-BE49-F238E27FC236}">
                <a16:creationId xmlns:a16="http://schemas.microsoft.com/office/drawing/2014/main" id="{77118EC7-CC37-F595-89CC-F0954AEF985B}"/>
              </a:ext>
            </a:extLst>
          </p:cNvPr>
          <p:cNvPicPr>
            <a:picLocks noChangeAspect="1"/>
          </p:cNvPicPr>
          <p:nvPr/>
        </p:nvPicPr>
        <p:blipFill>
          <a:blip r:embed="rId5"/>
          <a:stretch>
            <a:fillRect/>
          </a:stretch>
        </p:blipFill>
        <p:spPr>
          <a:xfrm>
            <a:off x="7028005" y="5491483"/>
            <a:ext cx="2000529" cy="628738"/>
          </a:xfrm>
          <a:prstGeom prst="rect">
            <a:avLst/>
          </a:prstGeom>
        </p:spPr>
      </p:pic>
      <p:pic>
        <p:nvPicPr>
          <p:cNvPr id="19" name="Grafik 18">
            <a:extLst>
              <a:ext uri="{FF2B5EF4-FFF2-40B4-BE49-F238E27FC236}">
                <a16:creationId xmlns:a16="http://schemas.microsoft.com/office/drawing/2014/main" id="{B444F422-A331-D29D-0F88-AB23797DCCBB}"/>
              </a:ext>
            </a:extLst>
          </p:cNvPr>
          <p:cNvPicPr>
            <a:picLocks noChangeAspect="1"/>
          </p:cNvPicPr>
          <p:nvPr/>
        </p:nvPicPr>
        <p:blipFill>
          <a:blip r:embed="rId5"/>
          <a:stretch>
            <a:fillRect/>
          </a:stretch>
        </p:blipFill>
        <p:spPr>
          <a:xfrm>
            <a:off x="612271" y="5635623"/>
            <a:ext cx="2000529" cy="628738"/>
          </a:xfrm>
          <a:prstGeom prst="rect">
            <a:avLst/>
          </a:prstGeom>
        </p:spPr>
      </p:pic>
      <p:pic>
        <p:nvPicPr>
          <p:cNvPr id="13" name="Grafik 12">
            <a:extLst>
              <a:ext uri="{FF2B5EF4-FFF2-40B4-BE49-F238E27FC236}">
                <a16:creationId xmlns:a16="http://schemas.microsoft.com/office/drawing/2014/main" id="{E2EB891A-DC07-B851-5841-F3E3345AF0E2}"/>
              </a:ext>
            </a:extLst>
          </p:cNvPr>
          <p:cNvPicPr>
            <a:picLocks noChangeAspect="1"/>
          </p:cNvPicPr>
          <p:nvPr/>
        </p:nvPicPr>
        <p:blipFill>
          <a:blip r:embed="rId6"/>
          <a:srcRect l="4000"/>
          <a:stretch/>
        </p:blipFill>
        <p:spPr>
          <a:xfrm>
            <a:off x="183558" y="962108"/>
            <a:ext cx="8844976" cy="2029031"/>
          </a:xfrm>
          <a:prstGeom prst="rect">
            <a:avLst/>
          </a:prstGeom>
        </p:spPr>
      </p:pic>
    </p:spTree>
    <p:extLst>
      <p:ext uri="{BB962C8B-B14F-4D97-AF65-F5344CB8AC3E}">
        <p14:creationId xmlns:p14="http://schemas.microsoft.com/office/powerpoint/2010/main" val="15155022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E9C6E6E-E89C-E577-6EEB-8E26F4482733}"/>
            </a:ext>
          </a:extLst>
        </p:cNvPr>
        <p:cNvGrpSpPr/>
        <p:nvPr/>
      </p:nvGrpSpPr>
      <p:grpSpPr>
        <a:xfrm>
          <a:off x="0" y="0"/>
          <a:ext cx="0" cy="0"/>
          <a:chOff x="0" y="0"/>
          <a:chExt cx="0" cy="0"/>
        </a:xfrm>
      </p:grpSpPr>
      <p:pic>
        <p:nvPicPr>
          <p:cNvPr id="3" name="Grafik 2" descr="Ein Bild, das Text, Screenshot, Handschrift enthält.&#10;&#10;Automatisch generierte Beschreibung">
            <a:extLst>
              <a:ext uri="{FF2B5EF4-FFF2-40B4-BE49-F238E27FC236}">
                <a16:creationId xmlns:a16="http://schemas.microsoft.com/office/drawing/2014/main" id="{2473FEAC-6CE5-DDFB-6CCC-E77FA8582DCD}"/>
              </a:ext>
            </a:extLst>
          </p:cNvPr>
          <p:cNvPicPr>
            <a:picLocks noChangeAspect="1"/>
          </p:cNvPicPr>
          <p:nvPr/>
        </p:nvPicPr>
        <p:blipFill>
          <a:blip r:embed="rId2"/>
          <a:stretch>
            <a:fillRect/>
          </a:stretch>
        </p:blipFill>
        <p:spPr>
          <a:xfrm>
            <a:off x="0" y="347472"/>
            <a:ext cx="9144000" cy="6163056"/>
          </a:xfrm>
          <a:prstGeom prst="rect">
            <a:avLst/>
          </a:prstGeom>
        </p:spPr>
      </p:pic>
      <p:sp>
        <p:nvSpPr>
          <p:cNvPr id="4" name="Textfeld 3">
            <a:extLst>
              <a:ext uri="{FF2B5EF4-FFF2-40B4-BE49-F238E27FC236}">
                <a16:creationId xmlns:a16="http://schemas.microsoft.com/office/drawing/2014/main" id="{05C98ADF-CDEE-81A0-D972-D3BA522E6D88}"/>
              </a:ext>
            </a:extLst>
          </p:cNvPr>
          <p:cNvSpPr txBox="1"/>
          <p:nvPr/>
        </p:nvSpPr>
        <p:spPr>
          <a:xfrm>
            <a:off x="2511729" y="1052148"/>
            <a:ext cx="5328257" cy="1938992"/>
          </a:xfrm>
          <a:prstGeom prst="rect">
            <a:avLst/>
          </a:prstGeom>
          <a:solidFill>
            <a:srgbClr val="FFFF00"/>
          </a:solidFill>
        </p:spPr>
        <p:txBody>
          <a:bodyPr wrap="square" rtlCol="0">
            <a:spAutoFit/>
          </a:bodyPr>
          <a:lstStyle/>
          <a:p>
            <a:pPr algn="ctr"/>
            <a:r>
              <a:rPr lang="de-CH" sz="4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Am Bsp. von: </a:t>
            </a:r>
            <a:br>
              <a:rPr lang="de-CH" sz="4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de-CH" sz="4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Jesaja 60 &amp; 61 </a:t>
            </a:r>
            <a:br>
              <a:rPr lang="de-CH" sz="4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de-CH" sz="4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und	Lukas 4</a:t>
            </a:r>
          </a:p>
        </p:txBody>
      </p:sp>
      <p:pic>
        <p:nvPicPr>
          <p:cNvPr id="6" name="Grafik 5">
            <a:extLst>
              <a:ext uri="{FF2B5EF4-FFF2-40B4-BE49-F238E27FC236}">
                <a16:creationId xmlns:a16="http://schemas.microsoft.com/office/drawing/2014/main" id="{3DCA31EC-8951-C909-D960-6CB13ABB338F}"/>
              </a:ext>
            </a:extLst>
          </p:cNvPr>
          <p:cNvPicPr>
            <a:picLocks noChangeAspect="1"/>
          </p:cNvPicPr>
          <p:nvPr/>
        </p:nvPicPr>
        <p:blipFill>
          <a:blip r:embed="rId3"/>
          <a:stretch>
            <a:fillRect/>
          </a:stretch>
        </p:blipFill>
        <p:spPr>
          <a:xfrm>
            <a:off x="4572000" y="2991140"/>
            <a:ext cx="752580" cy="133369"/>
          </a:xfrm>
          <a:prstGeom prst="rect">
            <a:avLst/>
          </a:prstGeom>
        </p:spPr>
      </p:pic>
      <p:pic>
        <p:nvPicPr>
          <p:cNvPr id="8" name="Grafik 7">
            <a:extLst>
              <a:ext uri="{FF2B5EF4-FFF2-40B4-BE49-F238E27FC236}">
                <a16:creationId xmlns:a16="http://schemas.microsoft.com/office/drawing/2014/main" id="{1E2327DA-4937-C914-3B85-792463D7BD6B}"/>
              </a:ext>
            </a:extLst>
          </p:cNvPr>
          <p:cNvPicPr>
            <a:picLocks noChangeAspect="1"/>
          </p:cNvPicPr>
          <p:nvPr/>
        </p:nvPicPr>
        <p:blipFill>
          <a:blip r:embed="rId4"/>
          <a:stretch>
            <a:fillRect/>
          </a:stretch>
        </p:blipFill>
        <p:spPr>
          <a:xfrm>
            <a:off x="4443394" y="2991140"/>
            <a:ext cx="1009791" cy="1564957"/>
          </a:xfrm>
          <a:prstGeom prst="rect">
            <a:avLst/>
          </a:prstGeom>
        </p:spPr>
      </p:pic>
      <p:pic>
        <p:nvPicPr>
          <p:cNvPr id="9" name="Grafik 8">
            <a:extLst>
              <a:ext uri="{FF2B5EF4-FFF2-40B4-BE49-F238E27FC236}">
                <a16:creationId xmlns:a16="http://schemas.microsoft.com/office/drawing/2014/main" id="{7C383803-DCA7-65A4-06E2-0E3FFD981807}"/>
              </a:ext>
            </a:extLst>
          </p:cNvPr>
          <p:cNvPicPr>
            <a:picLocks noChangeAspect="1"/>
          </p:cNvPicPr>
          <p:nvPr/>
        </p:nvPicPr>
        <p:blipFill>
          <a:blip r:embed="rId4"/>
          <a:stretch>
            <a:fillRect/>
          </a:stretch>
        </p:blipFill>
        <p:spPr>
          <a:xfrm>
            <a:off x="7323151" y="3033244"/>
            <a:ext cx="858741" cy="1589537"/>
          </a:xfrm>
          <a:prstGeom prst="rect">
            <a:avLst/>
          </a:prstGeom>
        </p:spPr>
      </p:pic>
      <p:pic>
        <p:nvPicPr>
          <p:cNvPr id="10" name="Grafik 9">
            <a:extLst>
              <a:ext uri="{FF2B5EF4-FFF2-40B4-BE49-F238E27FC236}">
                <a16:creationId xmlns:a16="http://schemas.microsoft.com/office/drawing/2014/main" id="{1B782B65-7590-0C7F-ECFE-E9A0469E3194}"/>
              </a:ext>
            </a:extLst>
          </p:cNvPr>
          <p:cNvPicPr>
            <a:picLocks noChangeAspect="1"/>
          </p:cNvPicPr>
          <p:nvPr/>
        </p:nvPicPr>
        <p:blipFill>
          <a:blip r:embed="rId4"/>
          <a:stretch>
            <a:fillRect/>
          </a:stretch>
        </p:blipFill>
        <p:spPr>
          <a:xfrm>
            <a:off x="8099927" y="1685826"/>
            <a:ext cx="928607" cy="3283739"/>
          </a:xfrm>
          <a:prstGeom prst="rect">
            <a:avLst/>
          </a:prstGeom>
        </p:spPr>
      </p:pic>
      <p:pic>
        <p:nvPicPr>
          <p:cNvPr id="2" name="Grafik 1">
            <a:extLst>
              <a:ext uri="{FF2B5EF4-FFF2-40B4-BE49-F238E27FC236}">
                <a16:creationId xmlns:a16="http://schemas.microsoft.com/office/drawing/2014/main" id="{7912799C-DB9B-BCCB-4618-655CE9CF4D68}"/>
              </a:ext>
            </a:extLst>
          </p:cNvPr>
          <p:cNvPicPr>
            <a:picLocks noChangeAspect="1"/>
          </p:cNvPicPr>
          <p:nvPr/>
        </p:nvPicPr>
        <p:blipFill>
          <a:blip r:embed="rId4"/>
          <a:stretch>
            <a:fillRect/>
          </a:stretch>
        </p:blipFill>
        <p:spPr>
          <a:xfrm>
            <a:off x="2547205" y="3057825"/>
            <a:ext cx="1009791" cy="386608"/>
          </a:xfrm>
          <a:prstGeom prst="rect">
            <a:avLst/>
          </a:prstGeom>
        </p:spPr>
      </p:pic>
      <p:pic>
        <p:nvPicPr>
          <p:cNvPr id="5" name="Grafik 4">
            <a:extLst>
              <a:ext uri="{FF2B5EF4-FFF2-40B4-BE49-F238E27FC236}">
                <a16:creationId xmlns:a16="http://schemas.microsoft.com/office/drawing/2014/main" id="{399A013F-9AA0-8686-CC5D-D445E7169DD9}"/>
              </a:ext>
            </a:extLst>
          </p:cNvPr>
          <p:cNvPicPr>
            <a:picLocks noChangeAspect="1"/>
          </p:cNvPicPr>
          <p:nvPr/>
        </p:nvPicPr>
        <p:blipFill>
          <a:blip r:embed="rId4"/>
          <a:stretch>
            <a:fillRect/>
          </a:stretch>
        </p:blipFill>
        <p:spPr>
          <a:xfrm>
            <a:off x="5589732" y="3045534"/>
            <a:ext cx="1009791" cy="398899"/>
          </a:xfrm>
          <a:prstGeom prst="rect">
            <a:avLst/>
          </a:prstGeom>
        </p:spPr>
      </p:pic>
      <p:pic>
        <p:nvPicPr>
          <p:cNvPr id="7" name="Grafik 6">
            <a:extLst>
              <a:ext uri="{FF2B5EF4-FFF2-40B4-BE49-F238E27FC236}">
                <a16:creationId xmlns:a16="http://schemas.microsoft.com/office/drawing/2014/main" id="{35D37305-0C03-39C5-C319-94925B684EF4}"/>
              </a:ext>
            </a:extLst>
          </p:cNvPr>
          <p:cNvPicPr>
            <a:picLocks noChangeAspect="1"/>
          </p:cNvPicPr>
          <p:nvPr/>
        </p:nvPicPr>
        <p:blipFill>
          <a:blip r:embed="rId4"/>
          <a:stretch>
            <a:fillRect/>
          </a:stretch>
        </p:blipFill>
        <p:spPr>
          <a:xfrm>
            <a:off x="1501938" y="2798860"/>
            <a:ext cx="1009791" cy="628738"/>
          </a:xfrm>
          <a:prstGeom prst="rect">
            <a:avLst/>
          </a:prstGeom>
        </p:spPr>
      </p:pic>
      <p:pic>
        <p:nvPicPr>
          <p:cNvPr id="11" name="Grafik 10">
            <a:extLst>
              <a:ext uri="{FF2B5EF4-FFF2-40B4-BE49-F238E27FC236}">
                <a16:creationId xmlns:a16="http://schemas.microsoft.com/office/drawing/2014/main" id="{D638EDBC-591B-300A-1F67-A2CD4EC1507C}"/>
              </a:ext>
            </a:extLst>
          </p:cNvPr>
          <p:cNvPicPr>
            <a:picLocks noChangeAspect="1"/>
          </p:cNvPicPr>
          <p:nvPr/>
        </p:nvPicPr>
        <p:blipFill>
          <a:blip r:embed="rId4"/>
          <a:stretch>
            <a:fillRect/>
          </a:stretch>
        </p:blipFill>
        <p:spPr>
          <a:xfrm>
            <a:off x="3528097" y="3840302"/>
            <a:ext cx="1009791" cy="2083420"/>
          </a:xfrm>
          <a:prstGeom prst="rect">
            <a:avLst/>
          </a:prstGeom>
        </p:spPr>
      </p:pic>
      <p:pic>
        <p:nvPicPr>
          <p:cNvPr id="15" name="Grafik 14">
            <a:extLst>
              <a:ext uri="{FF2B5EF4-FFF2-40B4-BE49-F238E27FC236}">
                <a16:creationId xmlns:a16="http://schemas.microsoft.com/office/drawing/2014/main" id="{73819765-E7E6-7AD6-7E45-677CE2A0706C}"/>
              </a:ext>
            </a:extLst>
          </p:cNvPr>
          <p:cNvPicPr>
            <a:picLocks noChangeAspect="1"/>
          </p:cNvPicPr>
          <p:nvPr/>
        </p:nvPicPr>
        <p:blipFill>
          <a:blip r:embed="rId5"/>
          <a:stretch>
            <a:fillRect/>
          </a:stretch>
        </p:blipFill>
        <p:spPr>
          <a:xfrm>
            <a:off x="3052100" y="5690854"/>
            <a:ext cx="2000529" cy="628738"/>
          </a:xfrm>
          <a:prstGeom prst="rect">
            <a:avLst/>
          </a:prstGeom>
        </p:spPr>
      </p:pic>
      <p:pic>
        <p:nvPicPr>
          <p:cNvPr id="17" name="Grafik 16">
            <a:extLst>
              <a:ext uri="{FF2B5EF4-FFF2-40B4-BE49-F238E27FC236}">
                <a16:creationId xmlns:a16="http://schemas.microsoft.com/office/drawing/2014/main" id="{D9268035-09D9-0CDA-8BA8-6416A44A254C}"/>
              </a:ext>
            </a:extLst>
          </p:cNvPr>
          <p:cNvPicPr>
            <a:picLocks noChangeAspect="1"/>
          </p:cNvPicPr>
          <p:nvPr/>
        </p:nvPicPr>
        <p:blipFill>
          <a:blip r:embed="rId5"/>
          <a:stretch>
            <a:fillRect/>
          </a:stretch>
        </p:blipFill>
        <p:spPr>
          <a:xfrm>
            <a:off x="7028005" y="5491483"/>
            <a:ext cx="2000529" cy="628738"/>
          </a:xfrm>
          <a:prstGeom prst="rect">
            <a:avLst/>
          </a:prstGeom>
        </p:spPr>
      </p:pic>
      <p:pic>
        <p:nvPicPr>
          <p:cNvPr id="19" name="Grafik 18">
            <a:extLst>
              <a:ext uri="{FF2B5EF4-FFF2-40B4-BE49-F238E27FC236}">
                <a16:creationId xmlns:a16="http://schemas.microsoft.com/office/drawing/2014/main" id="{806D2C12-3DA0-4194-AD2E-6008F084C67A}"/>
              </a:ext>
            </a:extLst>
          </p:cNvPr>
          <p:cNvPicPr>
            <a:picLocks noChangeAspect="1"/>
          </p:cNvPicPr>
          <p:nvPr/>
        </p:nvPicPr>
        <p:blipFill>
          <a:blip r:embed="rId5"/>
          <a:stretch>
            <a:fillRect/>
          </a:stretch>
        </p:blipFill>
        <p:spPr>
          <a:xfrm>
            <a:off x="612271" y="5635623"/>
            <a:ext cx="2000529" cy="628738"/>
          </a:xfrm>
          <a:prstGeom prst="rect">
            <a:avLst/>
          </a:prstGeom>
        </p:spPr>
      </p:pic>
      <p:pic>
        <p:nvPicPr>
          <p:cNvPr id="13" name="Grafik 12">
            <a:extLst>
              <a:ext uri="{FF2B5EF4-FFF2-40B4-BE49-F238E27FC236}">
                <a16:creationId xmlns:a16="http://schemas.microsoft.com/office/drawing/2014/main" id="{C9E1F60F-EF7C-FB07-182A-CF186F5433F2}"/>
              </a:ext>
            </a:extLst>
          </p:cNvPr>
          <p:cNvPicPr>
            <a:picLocks noChangeAspect="1"/>
          </p:cNvPicPr>
          <p:nvPr/>
        </p:nvPicPr>
        <p:blipFill>
          <a:blip r:embed="rId6"/>
          <a:srcRect l="4000"/>
          <a:stretch/>
        </p:blipFill>
        <p:spPr>
          <a:xfrm>
            <a:off x="183558" y="962108"/>
            <a:ext cx="8844976" cy="2029031"/>
          </a:xfrm>
          <a:prstGeom prst="rect">
            <a:avLst/>
          </a:prstGeom>
        </p:spPr>
      </p:pic>
      <p:pic>
        <p:nvPicPr>
          <p:cNvPr id="12" name="Grafik 11">
            <a:extLst>
              <a:ext uri="{FF2B5EF4-FFF2-40B4-BE49-F238E27FC236}">
                <a16:creationId xmlns:a16="http://schemas.microsoft.com/office/drawing/2014/main" id="{20B17AE3-1DA8-933C-D7BD-AC63B29C2194}"/>
              </a:ext>
            </a:extLst>
          </p:cNvPr>
          <p:cNvPicPr>
            <a:picLocks noChangeAspect="1"/>
          </p:cNvPicPr>
          <p:nvPr/>
        </p:nvPicPr>
        <p:blipFill>
          <a:blip r:embed="rId4"/>
          <a:stretch>
            <a:fillRect/>
          </a:stretch>
        </p:blipFill>
        <p:spPr>
          <a:xfrm>
            <a:off x="6599523" y="3033245"/>
            <a:ext cx="1542613" cy="807058"/>
          </a:xfrm>
          <a:prstGeom prst="rect">
            <a:avLst/>
          </a:prstGeom>
        </p:spPr>
      </p:pic>
    </p:spTree>
    <p:extLst>
      <p:ext uri="{BB962C8B-B14F-4D97-AF65-F5344CB8AC3E}">
        <p14:creationId xmlns:p14="http://schemas.microsoft.com/office/powerpoint/2010/main" val="36084238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91E557E-B823-823F-CA27-159AF357BF37}"/>
            </a:ext>
          </a:extLst>
        </p:cNvPr>
        <p:cNvGrpSpPr/>
        <p:nvPr/>
      </p:nvGrpSpPr>
      <p:grpSpPr>
        <a:xfrm>
          <a:off x="0" y="0"/>
          <a:ext cx="0" cy="0"/>
          <a:chOff x="0" y="0"/>
          <a:chExt cx="0" cy="0"/>
        </a:xfrm>
      </p:grpSpPr>
      <p:pic>
        <p:nvPicPr>
          <p:cNvPr id="3" name="Grafik 2" descr="Ein Bild, das Text, Screenshot, Handschrift enthält.&#10;&#10;Automatisch generierte Beschreibung">
            <a:extLst>
              <a:ext uri="{FF2B5EF4-FFF2-40B4-BE49-F238E27FC236}">
                <a16:creationId xmlns:a16="http://schemas.microsoft.com/office/drawing/2014/main" id="{17D9C780-7D7A-C62C-94E2-B4AE2568528C}"/>
              </a:ext>
            </a:extLst>
          </p:cNvPr>
          <p:cNvPicPr>
            <a:picLocks noChangeAspect="1"/>
          </p:cNvPicPr>
          <p:nvPr/>
        </p:nvPicPr>
        <p:blipFill>
          <a:blip r:embed="rId2"/>
          <a:stretch>
            <a:fillRect/>
          </a:stretch>
        </p:blipFill>
        <p:spPr>
          <a:xfrm>
            <a:off x="0" y="347472"/>
            <a:ext cx="9144000" cy="6163056"/>
          </a:xfrm>
          <a:prstGeom prst="rect">
            <a:avLst/>
          </a:prstGeom>
        </p:spPr>
      </p:pic>
      <p:sp>
        <p:nvSpPr>
          <p:cNvPr id="4" name="Textfeld 3">
            <a:extLst>
              <a:ext uri="{FF2B5EF4-FFF2-40B4-BE49-F238E27FC236}">
                <a16:creationId xmlns:a16="http://schemas.microsoft.com/office/drawing/2014/main" id="{C3A1B95E-9940-4DFC-3CCB-40800F4DBD65}"/>
              </a:ext>
            </a:extLst>
          </p:cNvPr>
          <p:cNvSpPr txBox="1"/>
          <p:nvPr/>
        </p:nvSpPr>
        <p:spPr>
          <a:xfrm>
            <a:off x="2511729" y="1052148"/>
            <a:ext cx="5328257" cy="1938992"/>
          </a:xfrm>
          <a:prstGeom prst="rect">
            <a:avLst/>
          </a:prstGeom>
          <a:solidFill>
            <a:srgbClr val="FFFF00"/>
          </a:solidFill>
        </p:spPr>
        <p:txBody>
          <a:bodyPr wrap="square" rtlCol="0">
            <a:spAutoFit/>
          </a:bodyPr>
          <a:lstStyle/>
          <a:p>
            <a:pPr algn="ctr"/>
            <a:r>
              <a:rPr lang="de-CH" sz="4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Am Bsp. von: </a:t>
            </a:r>
            <a:br>
              <a:rPr lang="de-CH" sz="4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de-CH" sz="4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Jesaja 60 &amp; 61 </a:t>
            </a:r>
            <a:br>
              <a:rPr lang="de-CH" sz="4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de-CH" sz="4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und	Lukas 4</a:t>
            </a:r>
          </a:p>
        </p:txBody>
      </p:sp>
      <p:pic>
        <p:nvPicPr>
          <p:cNvPr id="6" name="Grafik 5">
            <a:extLst>
              <a:ext uri="{FF2B5EF4-FFF2-40B4-BE49-F238E27FC236}">
                <a16:creationId xmlns:a16="http://schemas.microsoft.com/office/drawing/2014/main" id="{93183EC2-1C7E-49AA-8885-B3AABCC42565}"/>
              </a:ext>
            </a:extLst>
          </p:cNvPr>
          <p:cNvPicPr>
            <a:picLocks noChangeAspect="1"/>
          </p:cNvPicPr>
          <p:nvPr/>
        </p:nvPicPr>
        <p:blipFill>
          <a:blip r:embed="rId3"/>
          <a:stretch>
            <a:fillRect/>
          </a:stretch>
        </p:blipFill>
        <p:spPr>
          <a:xfrm>
            <a:off x="4572000" y="2991140"/>
            <a:ext cx="752580" cy="133369"/>
          </a:xfrm>
          <a:prstGeom prst="rect">
            <a:avLst/>
          </a:prstGeom>
        </p:spPr>
      </p:pic>
      <p:pic>
        <p:nvPicPr>
          <p:cNvPr id="8" name="Grafik 7">
            <a:extLst>
              <a:ext uri="{FF2B5EF4-FFF2-40B4-BE49-F238E27FC236}">
                <a16:creationId xmlns:a16="http://schemas.microsoft.com/office/drawing/2014/main" id="{8722CB18-D3E0-7C40-2CB7-E5DABD7669CE}"/>
              </a:ext>
            </a:extLst>
          </p:cNvPr>
          <p:cNvPicPr>
            <a:picLocks noChangeAspect="1"/>
          </p:cNvPicPr>
          <p:nvPr/>
        </p:nvPicPr>
        <p:blipFill>
          <a:blip r:embed="rId4"/>
          <a:stretch>
            <a:fillRect/>
          </a:stretch>
        </p:blipFill>
        <p:spPr>
          <a:xfrm>
            <a:off x="4443394" y="2991140"/>
            <a:ext cx="1009791" cy="1564957"/>
          </a:xfrm>
          <a:prstGeom prst="rect">
            <a:avLst/>
          </a:prstGeom>
        </p:spPr>
      </p:pic>
      <p:pic>
        <p:nvPicPr>
          <p:cNvPr id="9" name="Grafik 8">
            <a:extLst>
              <a:ext uri="{FF2B5EF4-FFF2-40B4-BE49-F238E27FC236}">
                <a16:creationId xmlns:a16="http://schemas.microsoft.com/office/drawing/2014/main" id="{49A9931E-6A1B-E488-A682-57FFD6023A4B}"/>
              </a:ext>
            </a:extLst>
          </p:cNvPr>
          <p:cNvPicPr>
            <a:picLocks noChangeAspect="1"/>
          </p:cNvPicPr>
          <p:nvPr/>
        </p:nvPicPr>
        <p:blipFill>
          <a:blip r:embed="rId4"/>
          <a:stretch>
            <a:fillRect/>
          </a:stretch>
        </p:blipFill>
        <p:spPr>
          <a:xfrm>
            <a:off x="7323151" y="3033244"/>
            <a:ext cx="858741" cy="1589537"/>
          </a:xfrm>
          <a:prstGeom prst="rect">
            <a:avLst/>
          </a:prstGeom>
        </p:spPr>
      </p:pic>
      <p:pic>
        <p:nvPicPr>
          <p:cNvPr id="10" name="Grafik 9">
            <a:extLst>
              <a:ext uri="{FF2B5EF4-FFF2-40B4-BE49-F238E27FC236}">
                <a16:creationId xmlns:a16="http://schemas.microsoft.com/office/drawing/2014/main" id="{F3A78A2B-2F1B-7D28-4EF2-A0785B9AC07E}"/>
              </a:ext>
            </a:extLst>
          </p:cNvPr>
          <p:cNvPicPr>
            <a:picLocks noChangeAspect="1"/>
          </p:cNvPicPr>
          <p:nvPr/>
        </p:nvPicPr>
        <p:blipFill>
          <a:blip r:embed="rId4"/>
          <a:stretch>
            <a:fillRect/>
          </a:stretch>
        </p:blipFill>
        <p:spPr>
          <a:xfrm>
            <a:off x="8099927" y="1685827"/>
            <a:ext cx="928607" cy="1741772"/>
          </a:xfrm>
          <a:prstGeom prst="rect">
            <a:avLst/>
          </a:prstGeom>
        </p:spPr>
      </p:pic>
      <p:pic>
        <p:nvPicPr>
          <p:cNvPr id="2" name="Grafik 1">
            <a:extLst>
              <a:ext uri="{FF2B5EF4-FFF2-40B4-BE49-F238E27FC236}">
                <a16:creationId xmlns:a16="http://schemas.microsoft.com/office/drawing/2014/main" id="{D23825E7-D7E7-C734-2EF1-44CEF3E6B063}"/>
              </a:ext>
            </a:extLst>
          </p:cNvPr>
          <p:cNvPicPr>
            <a:picLocks noChangeAspect="1"/>
          </p:cNvPicPr>
          <p:nvPr/>
        </p:nvPicPr>
        <p:blipFill>
          <a:blip r:embed="rId4"/>
          <a:stretch>
            <a:fillRect/>
          </a:stretch>
        </p:blipFill>
        <p:spPr>
          <a:xfrm>
            <a:off x="2547205" y="3057825"/>
            <a:ext cx="1009791" cy="386608"/>
          </a:xfrm>
          <a:prstGeom prst="rect">
            <a:avLst/>
          </a:prstGeom>
        </p:spPr>
      </p:pic>
      <p:pic>
        <p:nvPicPr>
          <p:cNvPr id="5" name="Grafik 4">
            <a:extLst>
              <a:ext uri="{FF2B5EF4-FFF2-40B4-BE49-F238E27FC236}">
                <a16:creationId xmlns:a16="http://schemas.microsoft.com/office/drawing/2014/main" id="{D7ECC79C-58B6-ADAE-9106-D07406F5785A}"/>
              </a:ext>
            </a:extLst>
          </p:cNvPr>
          <p:cNvPicPr>
            <a:picLocks noChangeAspect="1"/>
          </p:cNvPicPr>
          <p:nvPr/>
        </p:nvPicPr>
        <p:blipFill>
          <a:blip r:embed="rId4"/>
          <a:stretch>
            <a:fillRect/>
          </a:stretch>
        </p:blipFill>
        <p:spPr>
          <a:xfrm>
            <a:off x="5589732" y="3045534"/>
            <a:ext cx="1009791" cy="398899"/>
          </a:xfrm>
          <a:prstGeom prst="rect">
            <a:avLst/>
          </a:prstGeom>
        </p:spPr>
      </p:pic>
      <p:pic>
        <p:nvPicPr>
          <p:cNvPr id="7" name="Grafik 6">
            <a:extLst>
              <a:ext uri="{FF2B5EF4-FFF2-40B4-BE49-F238E27FC236}">
                <a16:creationId xmlns:a16="http://schemas.microsoft.com/office/drawing/2014/main" id="{003A37A4-86EC-495A-4272-E1621FA3C3C2}"/>
              </a:ext>
            </a:extLst>
          </p:cNvPr>
          <p:cNvPicPr>
            <a:picLocks noChangeAspect="1"/>
          </p:cNvPicPr>
          <p:nvPr/>
        </p:nvPicPr>
        <p:blipFill>
          <a:blip r:embed="rId4"/>
          <a:stretch>
            <a:fillRect/>
          </a:stretch>
        </p:blipFill>
        <p:spPr>
          <a:xfrm>
            <a:off x="1501938" y="2798860"/>
            <a:ext cx="1009791" cy="628738"/>
          </a:xfrm>
          <a:prstGeom prst="rect">
            <a:avLst/>
          </a:prstGeom>
        </p:spPr>
      </p:pic>
      <p:pic>
        <p:nvPicPr>
          <p:cNvPr id="11" name="Grafik 10">
            <a:extLst>
              <a:ext uri="{FF2B5EF4-FFF2-40B4-BE49-F238E27FC236}">
                <a16:creationId xmlns:a16="http://schemas.microsoft.com/office/drawing/2014/main" id="{A59C97A4-7E67-FDA5-92AD-0262C083A603}"/>
              </a:ext>
            </a:extLst>
          </p:cNvPr>
          <p:cNvPicPr>
            <a:picLocks noChangeAspect="1"/>
          </p:cNvPicPr>
          <p:nvPr/>
        </p:nvPicPr>
        <p:blipFill>
          <a:blip r:embed="rId4"/>
          <a:stretch>
            <a:fillRect/>
          </a:stretch>
        </p:blipFill>
        <p:spPr>
          <a:xfrm>
            <a:off x="3528097" y="3840302"/>
            <a:ext cx="1009791" cy="2083420"/>
          </a:xfrm>
          <a:prstGeom prst="rect">
            <a:avLst/>
          </a:prstGeom>
        </p:spPr>
      </p:pic>
      <p:pic>
        <p:nvPicPr>
          <p:cNvPr id="15" name="Grafik 14">
            <a:extLst>
              <a:ext uri="{FF2B5EF4-FFF2-40B4-BE49-F238E27FC236}">
                <a16:creationId xmlns:a16="http://schemas.microsoft.com/office/drawing/2014/main" id="{D7993671-3382-84BB-AF2A-3FE4ED628D93}"/>
              </a:ext>
            </a:extLst>
          </p:cNvPr>
          <p:cNvPicPr>
            <a:picLocks noChangeAspect="1"/>
          </p:cNvPicPr>
          <p:nvPr/>
        </p:nvPicPr>
        <p:blipFill>
          <a:blip r:embed="rId5"/>
          <a:stretch>
            <a:fillRect/>
          </a:stretch>
        </p:blipFill>
        <p:spPr>
          <a:xfrm>
            <a:off x="3052100" y="5690854"/>
            <a:ext cx="2000529" cy="628738"/>
          </a:xfrm>
          <a:prstGeom prst="rect">
            <a:avLst/>
          </a:prstGeom>
        </p:spPr>
      </p:pic>
      <p:pic>
        <p:nvPicPr>
          <p:cNvPr id="17" name="Grafik 16">
            <a:extLst>
              <a:ext uri="{FF2B5EF4-FFF2-40B4-BE49-F238E27FC236}">
                <a16:creationId xmlns:a16="http://schemas.microsoft.com/office/drawing/2014/main" id="{5E217B02-E05C-EE93-2612-13F7EFEE4A02}"/>
              </a:ext>
            </a:extLst>
          </p:cNvPr>
          <p:cNvPicPr>
            <a:picLocks noChangeAspect="1"/>
          </p:cNvPicPr>
          <p:nvPr/>
        </p:nvPicPr>
        <p:blipFill>
          <a:blip r:embed="rId5"/>
          <a:stretch>
            <a:fillRect/>
          </a:stretch>
        </p:blipFill>
        <p:spPr>
          <a:xfrm>
            <a:off x="7028005" y="5491483"/>
            <a:ext cx="2000529" cy="628738"/>
          </a:xfrm>
          <a:prstGeom prst="rect">
            <a:avLst/>
          </a:prstGeom>
        </p:spPr>
      </p:pic>
      <p:pic>
        <p:nvPicPr>
          <p:cNvPr id="19" name="Grafik 18">
            <a:extLst>
              <a:ext uri="{FF2B5EF4-FFF2-40B4-BE49-F238E27FC236}">
                <a16:creationId xmlns:a16="http://schemas.microsoft.com/office/drawing/2014/main" id="{2513B9CC-A6E0-E697-7713-386F24EE397E}"/>
              </a:ext>
            </a:extLst>
          </p:cNvPr>
          <p:cNvPicPr>
            <a:picLocks noChangeAspect="1"/>
          </p:cNvPicPr>
          <p:nvPr/>
        </p:nvPicPr>
        <p:blipFill>
          <a:blip r:embed="rId5"/>
          <a:stretch>
            <a:fillRect/>
          </a:stretch>
        </p:blipFill>
        <p:spPr>
          <a:xfrm>
            <a:off x="612271" y="5635623"/>
            <a:ext cx="2000529" cy="628738"/>
          </a:xfrm>
          <a:prstGeom prst="rect">
            <a:avLst/>
          </a:prstGeom>
        </p:spPr>
      </p:pic>
      <p:pic>
        <p:nvPicPr>
          <p:cNvPr id="13" name="Grafik 12">
            <a:extLst>
              <a:ext uri="{FF2B5EF4-FFF2-40B4-BE49-F238E27FC236}">
                <a16:creationId xmlns:a16="http://schemas.microsoft.com/office/drawing/2014/main" id="{39AA6BA6-4D99-7A1B-4533-48EC7DFE428E}"/>
              </a:ext>
            </a:extLst>
          </p:cNvPr>
          <p:cNvPicPr>
            <a:picLocks noChangeAspect="1"/>
          </p:cNvPicPr>
          <p:nvPr/>
        </p:nvPicPr>
        <p:blipFill>
          <a:blip r:embed="rId6"/>
          <a:srcRect l="4000"/>
          <a:stretch/>
        </p:blipFill>
        <p:spPr>
          <a:xfrm>
            <a:off x="183558" y="962108"/>
            <a:ext cx="8844976" cy="2029031"/>
          </a:xfrm>
          <a:prstGeom prst="rect">
            <a:avLst/>
          </a:prstGeom>
        </p:spPr>
      </p:pic>
      <p:pic>
        <p:nvPicPr>
          <p:cNvPr id="12" name="Grafik 11">
            <a:extLst>
              <a:ext uri="{FF2B5EF4-FFF2-40B4-BE49-F238E27FC236}">
                <a16:creationId xmlns:a16="http://schemas.microsoft.com/office/drawing/2014/main" id="{430973CD-770D-1B54-6D89-321547C54F89}"/>
              </a:ext>
            </a:extLst>
          </p:cNvPr>
          <p:cNvPicPr>
            <a:picLocks noChangeAspect="1"/>
          </p:cNvPicPr>
          <p:nvPr/>
        </p:nvPicPr>
        <p:blipFill>
          <a:blip r:embed="rId4"/>
          <a:stretch>
            <a:fillRect/>
          </a:stretch>
        </p:blipFill>
        <p:spPr>
          <a:xfrm>
            <a:off x="6599523" y="3033245"/>
            <a:ext cx="1542613" cy="807058"/>
          </a:xfrm>
          <a:prstGeom prst="rect">
            <a:avLst/>
          </a:prstGeom>
        </p:spPr>
      </p:pic>
      <p:pic>
        <p:nvPicPr>
          <p:cNvPr id="16" name="Grafik 15">
            <a:extLst>
              <a:ext uri="{FF2B5EF4-FFF2-40B4-BE49-F238E27FC236}">
                <a16:creationId xmlns:a16="http://schemas.microsoft.com/office/drawing/2014/main" id="{0C23464C-F1AF-BEE6-2EEA-3F42F89C2A8B}"/>
              </a:ext>
            </a:extLst>
          </p:cNvPr>
          <p:cNvPicPr>
            <a:picLocks noChangeAspect="1"/>
          </p:cNvPicPr>
          <p:nvPr/>
        </p:nvPicPr>
        <p:blipFill>
          <a:blip r:embed="rId7"/>
          <a:stretch>
            <a:fillRect/>
          </a:stretch>
        </p:blipFill>
        <p:spPr>
          <a:xfrm>
            <a:off x="8181892" y="4281916"/>
            <a:ext cx="846642" cy="695601"/>
          </a:xfrm>
          <a:prstGeom prst="rect">
            <a:avLst/>
          </a:prstGeom>
        </p:spPr>
      </p:pic>
    </p:spTree>
    <p:extLst>
      <p:ext uri="{BB962C8B-B14F-4D97-AF65-F5344CB8AC3E}">
        <p14:creationId xmlns:p14="http://schemas.microsoft.com/office/powerpoint/2010/main" val="14223384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7F60E7F-AA5A-577F-EE05-F303C0507B0F}"/>
            </a:ext>
          </a:extLst>
        </p:cNvPr>
        <p:cNvGrpSpPr/>
        <p:nvPr/>
      </p:nvGrpSpPr>
      <p:grpSpPr>
        <a:xfrm>
          <a:off x="0" y="0"/>
          <a:ext cx="0" cy="0"/>
          <a:chOff x="0" y="0"/>
          <a:chExt cx="0" cy="0"/>
        </a:xfrm>
      </p:grpSpPr>
      <p:pic>
        <p:nvPicPr>
          <p:cNvPr id="3" name="Grafik 2" descr="Ein Bild, das Text, Screenshot, Handschrift enthält.&#10;&#10;Automatisch generierte Beschreibung">
            <a:extLst>
              <a:ext uri="{FF2B5EF4-FFF2-40B4-BE49-F238E27FC236}">
                <a16:creationId xmlns:a16="http://schemas.microsoft.com/office/drawing/2014/main" id="{40C34DC3-6195-681A-C920-D2C52776C68B}"/>
              </a:ext>
            </a:extLst>
          </p:cNvPr>
          <p:cNvPicPr>
            <a:picLocks noChangeAspect="1"/>
          </p:cNvPicPr>
          <p:nvPr/>
        </p:nvPicPr>
        <p:blipFill>
          <a:blip r:embed="rId2"/>
          <a:stretch>
            <a:fillRect/>
          </a:stretch>
        </p:blipFill>
        <p:spPr>
          <a:xfrm>
            <a:off x="0" y="347472"/>
            <a:ext cx="9144000" cy="6163056"/>
          </a:xfrm>
          <a:prstGeom prst="rect">
            <a:avLst/>
          </a:prstGeom>
        </p:spPr>
      </p:pic>
      <p:sp>
        <p:nvSpPr>
          <p:cNvPr id="4" name="Textfeld 3">
            <a:extLst>
              <a:ext uri="{FF2B5EF4-FFF2-40B4-BE49-F238E27FC236}">
                <a16:creationId xmlns:a16="http://schemas.microsoft.com/office/drawing/2014/main" id="{A2819E5F-449E-B9CF-4F6D-FB6FE72A7E33}"/>
              </a:ext>
            </a:extLst>
          </p:cNvPr>
          <p:cNvSpPr txBox="1"/>
          <p:nvPr/>
        </p:nvSpPr>
        <p:spPr>
          <a:xfrm>
            <a:off x="2511729" y="1052148"/>
            <a:ext cx="5328257" cy="1938992"/>
          </a:xfrm>
          <a:prstGeom prst="rect">
            <a:avLst/>
          </a:prstGeom>
          <a:solidFill>
            <a:srgbClr val="FFFF00"/>
          </a:solidFill>
        </p:spPr>
        <p:txBody>
          <a:bodyPr wrap="square" rtlCol="0">
            <a:spAutoFit/>
          </a:bodyPr>
          <a:lstStyle/>
          <a:p>
            <a:pPr algn="ctr"/>
            <a:r>
              <a:rPr lang="de-CH" sz="4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Am Bsp. von: </a:t>
            </a:r>
            <a:br>
              <a:rPr lang="de-CH" sz="4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de-CH" sz="4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Jesaja 60 &amp; 61 </a:t>
            </a:r>
            <a:br>
              <a:rPr lang="de-CH" sz="4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de-CH" sz="4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und	Lukas 4</a:t>
            </a:r>
          </a:p>
        </p:txBody>
      </p:sp>
      <p:pic>
        <p:nvPicPr>
          <p:cNvPr id="6" name="Grafik 5">
            <a:extLst>
              <a:ext uri="{FF2B5EF4-FFF2-40B4-BE49-F238E27FC236}">
                <a16:creationId xmlns:a16="http://schemas.microsoft.com/office/drawing/2014/main" id="{32E4861C-B70F-6A6B-6B0F-DF25BC0E5458}"/>
              </a:ext>
            </a:extLst>
          </p:cNvPr>
          <p:cNvPicPr>
            <a:picLocks noChangeAspect="1"/>
          </p:cNvPicPr>
          <p:nvPr/>
        </p:nvPicPr>
        <p:blipFill>
          <a:blip r:embed="rId3"/>
          <a:stretch>
            <a:fillRect/>
          </a:stretch>
        </p:blipFill>
        <p:spPr>
          <a:xfrm>
            <a:off x="4572000" y="2991140"/>
            <a:ext cx="752580" cy="133369"/>
          </a:xfrm>
          <a:prstGeom prst="rect">
            <a:avLst/>
          </a:prstGeom>
        </p:spPr>
      </p:pic>
      <p:pic>
        <p:nvPicPr>
          <p:cNvPr id="8" name="Grafik 7">
            <a:extLst>
              <a:ext uri="{FF2B5EF4-FFF2-40B4-BE49-F238E27FC236}">
                <a16:creationId xmlns:a16="http://schemas.microsoft.com/office/drawing/2014/main" id="{28E25D86-807D-B599-EE33-BED93B4DE279}"/>
              </a:ext>
            </a:extLst>
          </p:cNvPr>
          <p:cNvPicPr>
            <a:picLocks noChangeAspect="1"/>
          </p:cNvPicPr>
          <p:nvPr/>
        </p:nvPicPr>
        <p:blipFill>
          <a:blip r:embed="rId4"/>
          <a:stretch>
            <a:fillRect/>
          </a:stretch>
        </p:blipFill>
        <p:spPr>
          <a:xfrm>
            <a:off x="4443394" y="2991140"/>
            <a:ext cx="1009791" cy="1564957"/>
          </a:xfrm>
          <a:prstGeom prst="rect">
            <a:avLst/>
          </a:prstGeom>
        </p:spPr>
      </p:pic>
      <p:pic>
        <p:nvPicPr>
          <p:cNvPr id="9" name="Grafik 8">
            <a:extLst>
              <a:ext uri="{FF2B5EF4-FFF2-40B4-BE49-F238E27FC236}">
                <a16:creationId xmlns:a16="http://schemas.microsoft.com/office/drawing/2014/main" id="{21EC2F23-7EA9-8545-28E2-69E6438E8E30}"/>
              </a:ext>
            </a:extLst>
          </p:cNvPr>
          <p:cNvPicPr>
            <a:picLocks noChangeAspect="1"/>
          </p:cNvPicPr>
          <p:nvPr/>
        </p:nvPicPr>
        <p:blipFill>
          <a:blip r:embed="rId4"/>
          <a:stretch>
            <a:fillRect/>
          </a:stretch>
        </p:blipFill>
        <p:spPr>
          <a:xfrm>
            <a:off x="7323151" y="3033244"/>
            <a:ext cx="858741" cy="1589537"/>
          </a:xfrm>
          <a:prstGeom prst="rect">
            <a:avLst/>
          </a:prstGeom>
        </p:spPr>
      </p:pic>
      <p:pic>
        <p:nvPicPr>
          <p:cNvPr id="10" name="Grafik 9">
            <a:extLst>
              <a:ext uri="{FF2B5EF4-FFF2-40B4-BE49-F238E27FC236}">
                <a16:creationId xmlns:a16="http://schemas.microsoft.com/office/drawing/2014/main" id="{43C2B5C7-8498-646A-0087-969413B464C3}"/>
              </a:ext>
            </a:extLst>
          </p:cNvPr>
          <p:cNvPicPr>
            <a:picLocks noChangeAspect="1"/>
          </p:cNvPicPr>
          <p:nvPr/>
        </p:nvPicPr>
        <p:blipFill>
          <a:blip r:embed="rId4"/>
          <a:stretch>
            <a:fillRect/>
          </a:stretch>
        </p:blipFill>
        <p:spPr>
          <a:xfrm>
            <a:off x="8099927" y="1685827"/>
            <a:ext cx="928607" cy="1741772"/>
          </a:xfrm>
          <a:prstGeom prst="rect">
            <a:avLst/>
          </a:prstGeom>
        </p:spPr>
      </p:pic>
      <p:pic>
        <p:nvPicPr>
          <p:cNvPr id="2" name="Grafik 1">
            <a:extLst>
              <a:ext uri="{FF2B5EF4-FFF2-40B4-BE49-F238E27FC236}">
                <a16:creationId xmlns:a16="http://schemas.microsoft.com/office/drawing/2014/main" id="{2AE96F91-1D2B-F443-A286-8322BDD204AB}"/>
              </a:ext>
            </a:extLst>
          </p:cNvPr>
          <p:cNvPicPr>
            <a:picLocks noChangeAspect="1"/>
          </p:cNvPicPr>
          <p:nvPr/>
        </p:nvPicPr>
        <p:blipFill>
          <a:blip r:embed="rId4"/>
          <a:stretch>
            <a:fillRect/>
          </a:stretch>
        </p:blipFill>
        <p:spPr>
          <a:xfrm>
            <a:off x="2547205" y="3057825"/>
            <a:ext cx="1009791" cy="386608"/>
          </a:xfrm>
          <a:prstGeom prst="rect">
            <a:avLst/>
          </a:prstGeom>
        </p:spPr>
      </p:pic>
      <p:pic>
        <p:nvPicPr>
          <p:cNvPr id="5" name="Grafik 4">
            <a:extLst>
              <a:ext uri="{FF2B5EF4-FFF2-40B4-BE49-F238E27FC236}">
                <a16:creationId xmlns:a16="http://schemas.microsoft.com/office/drawing/2014/main" id="{3AF9CD53-C68A-7C0C-929C-F429E2B58C6B}"/>
              </a:ext>
            </a:extLst>
          </p:cNvPr>
          <p:cNvPicPr>
            <a:picLocks noChangeAspect="1"/>
          </p:cNvPicPr>
          <p:nvPr/>
        </p:nvPicPr>
        <p:blipFill>
          <a:blip r:embed="rId4"/>
          <a:stretch>
            <a:fillRect/>
          </a:stretch>
        </p:blipFill>
        <p:spPr>
          <a:xfrm>
            <a:off x="5589732" y="3045534"/>
            <a:ext cx="1009791" cy="398899"/>
          </a:xfrm>
          <a:prstGeom prst="rect">
            <a:avLst/>
          </a:prstGeom>
        </p:spPr>
      </p:pic>
      <p:pic>
        <p:nvPicPr>
          <p:cNvPr id="7" name="Grafik 6">
            <a:extLst>
              <a:ext uri="{FF2B5EF4-FFF2-40B4-BE49-F238E27FC236}">
                <a16:creationId xmlns:a16="http://schemas.microsoft.com/office/drawing/2014/main" id="{ADAD53E9-4FC9-EB0A-13F0-7A9929FF655E}"/>
              </a:ext>
            </a:extLst>
          </p:cNvPr>
          <p:cNvPicPr>
            <a:picLocks noChangeAspect="1"/>
          </p:cNvPicPr>
          <p:nvPr/>
        </p:nvPicPr>
        <p:blipFill>
          <a:blip r:embed="rId4"/>
          <a:stretch>
            <a:fillRect/>
          </a:stretch>
        </p:blipFill>
        <p:spPr>
          <a:xfrm>
            <a:off x="1501938" y="2798859"/>
            <a:ext cx="1009791" cy="620815"/>
          </a:xfrm>
          <a:prstGeom prst="rect">
            <a:avLst/>
          </a:prstGeom>
        </p:spPr>
      </p:pic>
      <p:pic>
        <p:nvPicPr>
          <p:cNvPr id="11" name="Grafik 10">
            <a:extLst>
              <a:ext uri="{FF2B5EF4-FFF2-40B4-BE49-F238E27FC236}">
                <a16:creationId xmlns:a16="http://schemas.microsoft.com/office/drawing/2014/main" id="{C4526256-4BC5-2119-702B-960E57283AFA}"/>
              </a:ext>
            </a:extLst>
          </p:cNvPr>
          <p:cNvPicPr>
            <a:picLocks noChangeAspect="1"/>
          </p:cNvPicPr>
          <p:nvPr/>
        </p:nvPicPr>
        <p:blipFill>
          <a:blip r:embed="rId4"/>
          <a:stretch>
            <a:fillRect/>
          </a:stretch>
        </p:blipFill>
        <p:spPr>
          <a:xfrm>
            <a:off x="3528097" y="3840302"/>
            <a:ext cx="1009791" cy="2083420"/>
          </a:xfrm>
          <a:prstGeom prst="rect">
            <a:avLst/>
          </a:prstGeom>
        </p:spPr>
      </p:pic>
      <p:pic>
        <p:nvPicPr>
          <p:cNvPr id="15" name="Grafik 14">
            <a:extLst>
              <a:ext uri="{FF2B5EF4-FFF2-40B4-BE49-F238E27FC236}">
                <a16:creationId xmlns:a16="http://schemas.microsoft.com/office/drawing/2014/main" id="{F7E11389-6171-351F-28B7-8A4B83B0425E}"/>
              </a:ext>
            </a:extLst>
          </p:cNvPr>
          <p:cNvPicPr>
            <a:picLocks noChangeAspect="1"/>
          </p:cNvPicPr>
          <p:nvPr/>
        </p:nvPicPr>
        <p:blipFill>
          <a:blip r:embed="rId5"/>
          <a:stretch>
            <a:fillRect/>
          </a:stretch>
        </p:blipFill>
        <p:spPr>
          <a:xfrm>
            <a:off x="3052100" y="5690854"/>
            <a:ext cx="2000529" cy="628738"/>
          </a:xfrm>
          <a:prstGeom prst="rect">
            <a:avLst/>
          </a:prstGeom>
        </p:spPr>
      </p:pic>
      <p:pic>
        <p:nvPicPr>
          <p:cNvPr id="17" name="Grafik 16">
            <a:extLst>
              <a:ext uri="{FF2B5EF4-FFF2-40B4-BE49-F238E27FC236}">
                <a16:creationId xmlns:a16="http://schemas.microsoft.com/office/drawing/2014/main" id="{DE37335B-669D-D742-AC79-010DF0B2CC78}"/>
              </a:ext>
            </a:extLst>
          </p:cNvPr>
          <p:cNvPicPr>
            <a:picLocks noChangeAspect="1"/>
          </p:cNvPicPr>
          <p:nvPr/>
        </p:nvPicPr>
        <p:blipFill>
          <a:blip r:embed="rId5"/>
          <a:stretch>
            <a:fillRect/>
          </a:stretch>
        </p:blipFill>
        <p:spPr>
          <a:xfrm>
            <a:off x="7028005" y="5491483"/>
            <a:ext cx="2000529" cy="628738"/>
          </a:xfrm>
          <a:prstGeom prst="rect">
            <a:avLst/>
          </a:prstGeom>
        </p:spPr>
      </p:pic>
      <p:pic>
        <p:nvPicPr>
          <p:cNvPr id="19" name="Grafik 18">
            <a:extLst>
              <a:ext uri="{FF2B5EF4-FFF2-40B4-BE49-F238E27FC236}">
                <a16:creationId xmlns:a16="http://schemas.microsoft.com/office/drawing/2014/main" id="{C3133830-D844-99A4-2214-8CCACA679B2D}"/>
              </a:ext>
            </a:extLst>
          </p:cNvPr>
          <p:cNvPicPr>
            <a:picLocks noChangeAspect="1"/>
          </p:cNvPicPr>
          <p:nvPr/>
        </p:nvPicPr>
        <p:blipFill>
          <a:blip r:embed="rId5"/>
          <a:stretch>
            <a:fillRect/>
          </a:stretch>
        </p:blipFill>
        <p:spPr>
          <a:xfrm>
            <a:off x="612271" y="5635623"/>
            <a:ext cx="2000529" cy="628738"/>
          </a:xfrm>
          <a:prstGeom prst="rect">
            <a:avLst/>
          </a:prstGeom>
        </p:spPr>
      </p:pic>
      <p:pic>
        <p:nvPicPr>
          <p:cNvPr id="13" name="Grafik 12">
            <a:extLst>
              <a:ext uri="{FF2B5EF4-FFF2-40B4-BE49-F238E27FC236}">
                <a16:creationId xmlns:a16="http://schemas.microsoft.com/office/drawing/2014/main" id="{86E28924-460C-79EB-EBCD-E67BB7C8E4A3}"/>
              </a:ext>
            </a:extLst>
          </p:cNvPr>
          <p:cNvPicPr>
            <a:picLocks noChangeAspect="1"/>
          </p:cNvPicPr>
          <p:nvPr/>
        </p:nvPicPr>
        <p:blipFill>
          <a:blip r:embed="rId6"/>
          <a:srcRect l="4000"/>
          <a:stretch/>
        </p:blipFill>
        <p:spPr>
          <a:xfrm>
            <a:off x="183558" y="962108"/>
            <a:ext cx="8844976" cy="2029031"/>
          </a:xfrm>
          <a:prstGeom prst="rect">
            <a:avLst/>
          </a:prstGeom>
        </p:spPr>
      </p:pic>
      <p:pic>
        <p:nvPicPr>
          <p:cNvPr id="12" name="Grafik 11">
            <a:extLst>
              <a:ext uri="{FF2B5EF4-FFF2-40B4-BE49-F238E27FC236}">
                <a16:creationId xmlns:a16="http://schemas.microsoft.com/office/drawing/2014/main" id="{EC8ED4AB-9FC9-8B0B-94C9-C7BAE7C37168}"/>
              </a:ext>
            </a:extLst>
          </p:cNvPr>
          <p:cNvPicPr>
            <a:picLocks noChangeAspect="1"/>
          </p:cNvPicPr>
          <p:nvPr/>
        </p:nvPicPr>
        <p:blipFill>
          <a:blip r:embed="rId4"/>
          <a:stretch>
            <a:fillRect/>
          </a:stretch>
        </p:blipFill>
        <p:spPr>
          <a:xfrm>
            <a:off x="6599523" y="3033245"/>
            <a:ext cx="1542613" cy="1522852"/>
          </a:xfrm>
          <a:prstGeom prst="rect">
            <a:avLst/>
          </a:prstGeom>
        </p:spPr>
      </p:pic>
      <p:pic>
        <p:nvPicPr>
          <p:cNvPr id="16" name="Grafik 15">
            <a:extLst>
              <a:ext uri="{FF2B5EF4-FFF2-40B4-BE49-F238E27FC236}">
                <a16:creationId xmlns:a16="http://schemas.microsoft.com/office/drawing/2014/main" id="{DE4A0CC3-9B33-D8FA-78CF-EF8A8728D5C2}"/>
              </a:ext>
            </a:extLst>
          </p:cNvPr>
          <p:cNvPicPr>
            <a:picLocks noChangeAspect="1"/>
          </p:cNvPicPr>
          <p:nvPr/>
        </p:nvPicPr>
        <p:blipFill>
          <a:blip r:embed="rId7"/>
          <a:stretch>
            <a:fillRect/>
          </a:stretch>
        </p:blipFill>
        <p:spPr>
          <a:xfrm>
            <a:off x="8181892" y="3427598"/>
            <a:ext cx="846642" cy="1549919"/>
          </a:xfrm>
          <a:prstGeom prst="rect">
            <a:avLst/>
          </a:prstGeom>
        </p:spPr>
      </p:pic>
      <p:sp>
        <p:nvSpPr>
          <p:cNvPr id="14" name="Textfeld 13">
            <a:extLst>
              <a:ext uri="{FF2B5EF4-FFF2-40B4-BE49-F238E27FC236}">
                <a16:creationId xmlns:a16="http://schemas.microsoft.com/office/drawing/2014/main" id="{E3A64924-94E8-6404-3A6B-9CEF90059D43}"/>
              </a:ext>
            </a:extLst>
          </p:cNvPr>
          <p:cNvSpPr txBox="1"/>
          <p:nvPr/>
        </p:nvSpPr>
        <p:spPr>
          <a:xfrm>
            <a:off x="2021468" y="1073199"/>
            <a:ext cx="5328257" cy="1323439"/>
          </a:xfrm>
          <a:prstGeom prst="rect">
            <a:avLst/>
          </a:prstGeom>
          <a:solidFill>
            <a:srgbClr val="FFFF00"/>
          </a:solidFill>
        </p:spPr>
        <p:txBody>
          <a:bodyPr wrap="square" rtlCol="0">
            <a:spAutoFit/>
          </a:bodyPr>
          <a:lstStyle/>
          <a:p>
            <a:pPr algn="ctr"/>
            <a:r>
              <a:rPr lang="de-CH" sz="4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Am Bsp. von: </a:t>
            </a:r>
            <a:br>
              <a:rPr lang="de-CH" sz="4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de-CH" sz="4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Jesaja 60 &amp; 61 </a:t>
            </a:r>
          </a:p>
        </p:txBody>
      </p:sp>
      <p:sp>
        <p:nvSpPr>
          <p:cNvPr id="18" name="Textfeld 17">
            <a:extLst>
              <a:ext uri="{FF2B5EF4-FFF2-40B4-BE49-F238E27FC236}">
                <a16:creationId xmlns:a16="http://schemas.microsoft.com/office/drawing/2014/main" id="{66B91E7E-D08F-35E4-0424-3497FF6B1E08}"/>
              </a:ext>
            </a:extLst>
          </p:cNvPr>
          <p:cNvSpPr txBox="1"/>
          <p:nvPr/>
        </p:nvSpPr>
        <p:spPr>
          <a:xfrm>
            <a:off x="160607" y="3419674"/>
            <a:ext cx="1731803" cy="707886"/>
          </a:xfrm>
          <a:prstGeom prst="rect">
            <a:avLst/>
          </a:prstGeom>
          <a:solidFill>
            <a:schemeClr val="bg2"/>
          </a:solidFill>
        </p:spPr>
        <p:txBody>
          <a:bodyPr wrap="square" rtlCol="0">
            <a:spAutoFit/>
          </a:bodyPr>
          <a:lstStyle/>
          <a:p>
            <a:pPr algn="ctr"/>
            <a:r>
              <a:rPr lang="de-CH" sz="2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Jesaja sieht, </a:t>
            </a:r>
          </a:p>
          <a:p>
            <a:pPr algn="ctr"/>
            <a:r>
              <a:rPr lang="de-CH" sz="2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ca. 700 v.Chr.</a:t>
            </a:r>
          </a:p>
        </p:txBody>
      </p:sp>
    </p:spTree>
    <p:extLst>
      <p:ext uri="{BB962C8B-B14F-4D97-AF65-F5344CB8AC3E}">
        <p14:creationId xmlns:p14="http://schemas.microsoft.com/office/powerpoint/2010/main" val="1402960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out)">
                                      <p:cBhvr>
                                        <p:cTn id="7" dur="2000"/>
                                        <p:tgtEl>
                                          <p:spTgt spid="14"/>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circle(out)">
                                      <p:cBhvr>
                                        <p:cTn id="10"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E6EA6A6-68AE-6B1D-9E6C-0AC6680D4587}"/>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1ED609EC-E616-60FB-DB4C-0CDE95738757}"/>
              </a:ext>
            </a:extLst>
          </p:cNvPr>
          <p:cNvSpPr txBox="1"/>
          <p:nvPr/>
        </p:nvSpPr>
        <p:spPr>
          <a:xfrm>
            <a:off x="0" y="354229"/>
            <a:ext cx="9015663" cy="830997"/>
          </a:xfrm>
          <a:prstGeom prst="rect">
            <a:avLst/>
          </a:prstGeom>
          <a:noFill/>
        </p:spPr>
        <p:txBody>
          <a:bodyPr wrap="square" rtlCol="0">
            <a:spAutoFit/>
          </a:bodyPr>
          <a:lstStyle/>
          <a:p>
            <a:pPr algn="r"/>
            <a:r>
              <a:rPr lang="de-DE" sz="2400" dirty="0">
                <a:solidFill>
                  <a:schemeClr val="bg1"/>
                </a:solidFill>
                <a:latin typeface="Arial Narrow" panose="020B0606020202030204" pitchFamily="34" charset="0"/>
              </a:rPr>
              <a:t>Jes. 60,2: </a:t>
            </a:r>
            <a:r>
              <a:rPr lang="de-DE" sz="2400" dirty="0">
                <a:solidFill>
                  <a:srgbClr val="FFFF00"/>
                </a:solidFill>
                <a:latin typeface="Arial Narrow" panose="020B0606020202030204" pitchFamily="34" charset="0"/>
              </a:rPr>
              <a:t>„Denn siehe, Finsternis bedeckt das Erdreich und Dunkel die Völker; aber über dir geht auf der HERR, und seine Herrlichkeit erscheint über dir.“ </a:t>
            </a:r>
            <a:endParaRPr lang="de-CH" sz="2400" dirty="0">
              <a:solidFill>
                <a:srgbClr val="FFFF00"/>
              </a:solidFill>
              <a:latin typeface="Arial Narrow" panose="020B0606020202030204" pitchFamily="34" charset="0"/>
            </a:endParaRPr>
          </a:p>
        </p:txBody>
      </p:sp>
      <p:pic>
        <p:nvPicPr>
          <p:cNvPr id="4" name="Grafik 3">
            <a:extLst>
              <a:ext uri="{FF2B5EF4-FFF2-40B4-BE49-F238E27FC236}">
                <a16:creationId xmlns:a16="http://schemas.microsoft.com/office/drawing/2014/main" id="{FB9EBBC6-6038-E844-1326-8B48463E8209}"/>
              </a:ext>
            </a:extLst>
          </p:cNvPr>
          <p:cNvPicPr>
            <a:picLocks noChangeAspect="1"/>
          </p:cNvPicPr>
          <p:nvPr/>
        </p:nvPicPr>
        <p:blipFill>
          <a:blip r:embed="rId2">
            <a:alphaModFix amt="26000"/>
          </a:blip>
          <a:stretch>
            <a:fillRect/>
          </a:stretch>
        </p:blipFill>
        <p:spPr>
          <a:xfrm>
            <a:off x="0" y="354229"/>
            <a:ext cx="9144000" cy="6149541"/>
          </a:xfrm>
          <a:prstGeom prst="rect">
            <a:avLst/>
          </a:prstGeom>
        </p:spPr>
      </p:pic>
    </p:spTree>
    <p:extLst>
      <p:ext uri="{BB962C8B-B14F-4D97-AF65-F5344CB8AC3E}">
        <p14:creationId xmlns:p14="http://schemas.microsoft.com/office/powerpoint/2010/main" val="1853206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77CDA15-2298-1A05-506A-B30CB3F3E7A9}"/>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EB32E6A9-C848-EADE-604A-04DB199519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622"/>
            <a:ext cx="9144000" cy="6894986"/>
            <a:chOff x="0" y="-7622"/>
            <a:chExt cx="12192000" cy="6894986"/>
          </a:xfrm>
        </p:grpSpPr>
        <p:sp>
          <p:nvSpPr>
            <p:cNvPr id="10" name="Rectangle 9">
              <a:extLst>
                <a:ext uri="{FF2B5EF4-FFF2-40B4-BE49-F238E27FC236}">
                  <a16:creationId xmlns:a16="http://schemas.microsoft.com/office/drawing/2014/main" id="{F81E74E6-7312-770C-6F63-374888DEBF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0394129-2889-1B5C-CCB6-86232AFEE4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E6294EA-08EA-CB06-6CCF-088F4F3ED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56B0198-97DB-6456-763B-E3E0081D0E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9127281" y="7060"/>
              <a:ext cx="3064320" cy="6872683"/>
            </a:xfrm>
            <a:prstGeom prst="rect">
              <a:avLst/>
            </a:prstGeom>
            <a:gradFill flip="none" rotWithShape="1">
              <a:gsLst>
                <a:gs pos="0">
                  <a:schemeClr val="accent2">
                    <a:alpha val="58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pic>
        <p:nvPicPr>
          <p:cNvPr id="4" name="Grafik 3" descr="Ein Bild, das Puzzle enthält.&#10;&#10;Automatisch generierte Beschreibung">
            <a:extLst>
              <a:ext uri="{FF2B5EF4-FFF2-40B4-BE49-F238E27FC236}">
                <a16:creationId xmlns:a16="http://schemas.microsoft.com/office/drawing/2014/main" id="{A60209B3-1C27-19EB-8AFE-9B27FEF119AC}"/>
              </a:ext>
            </a:extLst>
          </p:cNvPr>
          <p:cNvPicPr>
            <a:picLocks noChangeAspect="1"/>
          </p:cNvPicPr>
          <p:nvPr/>
        </p:nvPicPr>
        <p:blipFill>
          <a:blip r:embed="rId2">
            <a:alphaModFix amt="59000"/>
            <a:extLst>
              <a:ext uri="{BEBA8EAE-BF5A-486C-A8C5-ECC9F3942E4B}">
                <a14:imgProps xmlns:a14="http://schemas.microsoft.com/office/drawing/2010/main">
                  <a14:imgLayer r:embed="rId3">
                    <a14:imgEffect>
                      <a14:brightnessContrast bright="-52000"/>
                    </a14:imgEffect>
                  </a14:imgLayer>
                </a14:imgProps>
              </a:ext>
            </a:extLst>
          </a:blip>
          <a:srcRect l="427" r="1" b="1"/>
          <a:stretch/>
        </p:blipFill>
        <p:spPr>
          <a:xfrm>
            <a:off x="20" y="-7624"/>
            <a:ext cx="9143980" cy="6887365"/>
          </a:xfrm>
          <a:prstGeom prst="rect">
            <a:avLst/>
          </a:prstGeom>
        </p:spPr>
      </p:pic>
      <p:sp>
        <p:nvSpPr>
          <p:cNvPr id="2" name="Textfeld 1">
            <a:extLst>
              <a:ext uri="{FF2B5EF4-FFF2-40B4-BE49-F238E27FC236}">
                <a16:creationId xmlns:a16="http://schemas.microsoft.com/office/drawing/2014/main" id="{2FE6F735-E6FD-E6A6-3D49-313C030B21D2}"/>
              </a:ext>
            </a:extLst>
          </p:cNvPr>
          <p:cNvSpPr txBox="1"/>
          <p:nvPr/>
        </p:nvSpPr>
        <p:spPr>
          <a:xfrm>
            <a:off x="-299" y="304800"/>
            <a:ext cx="9143999" cy="1323439"/>
          </a:xfrm>
          <a:prstGeom prst="rect">
            <a:avLst/>
          </a:prstGeom>
          <a:noFill/>
        </p:spPr>
        <p:txBody>
          <a:bodyPr wrap="square" rtlCol="0">
            <a:spAutoFit/>
          </a:bodyPr>
          <a:lstStyle/>
          <a:p>
            <a:r>
              <a:rPr lang="de-CH" sz="80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«Stückwerk»</a:t>
            </a:r>
          </a:p>
        </p:txBody>
      </p:sp>
      <p:sp>
        <p:nvSpPr>
          <p:cNvPr id="3" name="Textfeld 2">
            <a:extLst>
              <a:ext uri="{FF2B5EF4-FFF2-40B4-BE49-F238E27FC236}">
                <a16:creationId xmlns:a16="http://schemas.microsoft.com/office/drawing/2014/main" id="{416F21DD-0B41-D697-020B-C16E4177E330}"/>
              </a:ext>
            </a:extLst>
          </p:cNvPr>
          <p:cNvSpPr txBox="1"/>
          <p:nvPr/>
        </p:nvSpPr>
        <p:spPr>
          <a:xfrm>
            <a:off x="755374" y="1733384"/>
            <a:ext cx="8388326" cy="4031873"/>
          </a:xfrm>
          <a:prstGeom prst="rect">
            <a:avLst/>
          </a:prstGeom>
          <a:noFill/>
        </p:spPr>
        <p:txBody>
          <a:bodyPr wrap="square" rtlCol="0">
            <a:spAutoFit/>
          </a:bodyPr>
          <a:lstStyle/>
          <a:p>
            <a:pPr marL="457200" indent="-457200">
              <a:buFontTx/>
              <a:buChar char="-"/>
            </a:pPr>
            <a:r>
              <a:rPr lang="de-CH" sz="32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Medizin</a:t>
            </a:r>
          </a:p>
          <a:p>
            <a:pPr marL="457200" indent="-457200">
              <a:buFontTx/>
              <a:buChar char="-"/>
            </a:pPr>
            <a:r>
              <a:rPr lang="de-CH" sz="32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Politik</a:t>
            </a:r>
          </a:p>
          <a:p>
            <a:pPr marL="457200" indent="-457200">
              <a:buFontTx/>
              <a:buChar char="-"/>
            </a:pPr>
            <a:r>
              <a:rPr lang="de-CH" sz="32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Justiz </a:t>
            </a:r>
          </a:p>
          <a:p>
            <a:pPr marL="457200" indent="-457200">
              <a:buFontTx/>
              <a:buChar char="-"/>
            </a:pPr>
            <a:r>
              <a:rPr lang="de-CH" sz="32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Kunst</a:t>
            </a:r>
          </a:p>
          <a:p>
            <a:pPr marL="457200" indent="-457200">
              <a:buFontTx/>
              <a:buChar char="-"/>
            </a:pPr>
            <a:r>
              <a:rPr lang="de-CH" sz="32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Beziehungen</a:t>
            </a:r>
          </a:p>
          <a:p>
            <a:pPr marL="457200" indent="-457200">
              <a:buFontTx/>
              <a:buChar char="-"/>
            </a:pPr>
            <a:r>
              <a:rPr lang="de-CH" sz="32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Wissenschaft</a:t>
            </a:r>
          </a:p>
          <a:p>
            <a:pPr marL="457200" indent="-457200">
              <a:buFontTx/>
              <a:buChar char="-"/>
            </a:pPr>
            <a:r>
              <a:rPr lang="de-CH" sz="32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In unserem (theologischen) Erkennen</a:t>
            </a:r>
          </a:p>
          <a:p>
            <a:r>
              <a:rPr lang="de-CH" sz="32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z.B. in: </a:t>
            </a:r>
            <a:r>
              <a:rPr lang="de-CH" sz="3200"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1Kor 13</a:t>
            </a:r>
          </a:p>
        </p:txBody>
      </p:sp>
    </p:spTree>
    <p:extLst>
      <p:ext uri="{BB962C8B-B14F-4D97-AF65-F5344CB8AC3E}">
        <p14:creationId xmlns:p14="http://schemas.microsoft.com/office/powerpoint/2010/main" val="2124251134"/>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FCC7846-CA00-266F-5AA3-717D7B261020}"/>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530DA1BD-0B00-0B89-F294-43571F535A1A}"/>
              </a:ext>
            </a:extLst>
          </p:cNvPr>
          <p:cNvSpPr txBox="1"/>
          <p:nvPr/>
        </p:nvSpPr>
        <p:spPr>
          <a:xfrm>
            <a:off x="0" y="354229"/>
            <a:ext cx="9015663" cy="4524315"/>
          </a:xfrm>
          <a:prstGeom prst="rect">
            <a:avLst/>
          </a:prstGeom>
          <a:noFill/>
        </p:spPr>
        <p:txBody>
          <a:bodyPr wrap="square" rtlCol="0">
            <a:spAutoFit/>
          </a:bodyPr>
          <a:lstStyle/>
          <a:p>
            <a:pPr algn="r"/>
            <a:r>
              <a:rPr lang="de-DE" sz="2400" dirty="0">
                <a:solidFill>
                  <a:schemeClr val="bg1"/>
                </a:solidFill>
                <a:latin typeface="Arial Narrow" panose="020B0606020202030204" pitchFamily="34" charset="0"/>
              </a:rPr>
              <a:t>Jes. 60,2: „Denn siehe, Finsternis bedeckt das Erdreich und Dunkel die Völker; aber über dir geht auf der HERR, und seine Herrlichkeit erscheint über dir.“</a:t>
            </a:r>
          </a:p>
          <a:p>
            <a:pPr algn="r"/>
            <a:endParaRPr lang="de-DE" sz="2400" dirty="0">
              <a:solidFill>
                <a:srgbClr val="FFFF00"/>
              </a:solidFill>
              <a:latin typeface="Arial Narrow" panose="020B0606020202030204" pitchFamily="34" charset="0"/>
            </a:endParaRPr>
          </a:p>
          <a:p>
            <a:pPr algn="r"/>
            <a:r>
              <a:rPr lang="de-DE" sz="2400" dirty="0">
                <a:solidFill>
                  <a:schemeClr val="bg1"/>
                </a:solidFill>
                <a:latin typeface="Arial Narrow" panose="020B0606020202030204" pitchFamily="34" charset="0"/>
              </a:rPr>
              <a:t>Jesaja 61,1-3: </a:t>
            </a:r>
            <a:r>
              <a:rPr lang="de-DE" sz="2400" dirty="0">
                <a:solidFill>
                  <a:srgbClr val="FFFF00"/>
                </a:solidFill>
                <a:latin typeface="Arial Narrow" panose="020B0606020202030204" pitchFamily="34" charset="0"/>
              </a:rPr>
              <a:t>„1 Der Geist Gottes des HERRN ist auf mir, weil der HERR mich gesalbt hat. Er hat mich gesandt, den Elenden gute Botschaft zu bringen, die zerbrochenen Herzen zu verbinden, zu verkündigen den Gefangenen die Freiheit, den Gebundenen, dass sie frei und ledig sein sollen; </a:t>
            </a:r>
          </a:p>
          <a:p>
            <a:pPr algn="r"/>
            <a:r>
              <a:rPr lang="de-DE" sz="2400" dirty="0">
                <a:solidFill>
                  <a:srgbClr val="FFFF00"/>
                </a:solidFill>
                <a:latin typeface="Arial Narrow" panose="020B0606020202030204" pitchFamily="34" charset="0"/>
              </a:rPr>
              <a:t>2 zu verkündigen ein gnädiges Jahr des HERRN und einen Tag der Rache unsres Gottes, zu trösten alle Trauernden, 3 zu schaffen den Trauernden zu Zion, dass ihnen Schmuck statt Asche, </a:t>
            </a:r>
            <a:r>
              <a:rPr lang="de-DE" sz="2400" dirty="0" err="1">
                <a:solidFill>
                  <a:srgbClr val="FFFF00"/>
                </a:solidFill>
                <a:latin typeface="Arial Narrow" panose="020B0606020202030204" pitchFamily="34" charset="0"/>
              </a:rPr>
              <a:t>Freudenöl</a:t>
            </a:r>
            <a:r>
              <a:rPr lang="de-DE" sz="2400" dirty="0">
                <a:solidFill>
                  <a:srgbClr val="FFFF00"/>
                </a:solidFill>
                <a:latin typeface="Arial Narrow" panose="020B0606020202030204" pitchFamily="34" charset="0"/>
              </a:rPr>
              <a:t> statt Trauer, schöne Kleider statt eines betrübten Geistes gegeben werden, dass sie genannt werden »Bäume der Gerechtigkeit«, »Pflanzung des HERRN«, ihm zum Preise.“ </a:t>
            </a:r>
            <a:endParaRPr lang="de-CH" sz="2400" dirty="0">
              <a:solidFill>
                <a:srgbClr val="FFFF00"/>
              </a:solidFill>
              <a:latin typeface="Arial Narrow" panose="020B0606020202030204" pitchFamily="34" charset="0"/>
            </a:endParaRPr>
          </a:p>
        </p:txBody>
      </p:sp>
      <p:pic>
        <p:nvPicPr>
          <p:cNvPr id="4" name="Grafik 3">
            <a:extLst>
              <a:ext uri="{FF2B5EF4-FFF2-40B4-BE49-F238E27FC236}">
                <a16:creationId xmlns:a16="http://schemas.microsoft.com/office/drawing/2014/main" id="{0A34B0F9-2876-2312-808A-4FD73ACE255E}"/>
              </a:ext>
            </a:extLst>
          </p:cNvPr>
          <p:cNvPicPr>
            <a:picLocks noChangeAspect="1"/>
          </p:cNvPicPr>
          <p:nvPr/>
        </p:nvPicPr>
        <p:blipFill>
          <a:blip r:embed="rId2">
            <a:alphaModFix amt="26000"/>
          </a:blip>
          <a:stretch>
            <a:fillRect/>
          </a:stretch>
        </p:blipFill>
        <p:spPr>
          <a:xfrm>
            <a:off x="0" y="354229"/>
            <a:ext cx="9144000" cy="6149541"/>
          </a:xfrm>
          <a:prstGeom prst="rect">
            <a:avLst/>
          </a:prstGeom>
        </p:spPr>
      </p:pic>
    </p:spTree>
    <p:extLst>
      <p:ext uri="{BB962C8B-B14F-4D97-AF65-F5344CB8AC3E}">
        <p14:creationId xmlns:p14="http://schemas.microsoft.com/office/powerpoint/2010/main" val="42149705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84F5C7D-67BC-5EC1-2A25-7A3C72DF23B7}"/>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7B2C5BB9-E48F-56C2-88B2-DE361C0D946D}"/>
              </a:ext>
            </a:extLst>
          </p:cNvPr>
          <p:cNvSpPr txBox="1"/>
          <p:nvPr/>
        </p:nvSpPr>
        <p:spPr>
          <a:xfrm>
            <a:off x="0" y="354229"/>
            <a:ext cx="9015663" cy="4524315"/>
          </a:xfrm>
          <a:prstGeom prst="rect">
            <a:avLst/>
          </a:prstGeom>
          <a:noFill/>
        </p:spPr>
        <p:txBody>
          <a:bodyPr wrap="square" rtlCol="0">
            <a:spAutoFit/>
          </a:bodyPr>
          <a:lstStyle/>
          <a:p>
            <a:pPr algn="r"/>
            <a:r>
              <a:rPr lang="de-DE" sz="2400" dirty="0">
                <a:solidFill>
                  <a:schemeClr val="bg1"/>
                </a:solidFill>
                <a:latin typeface="Arial Narrow" panose="020B0606020202030204" pitchFamily="34" charset="0"/>
              </a:rPr>
              <a:t>Jes. 60,2: „Denn siehe, Finsternis bedeckt das Erdreich und Dunkel die Völker; aber über dir geht auf der HERR, und seine Herrlichkeit erscheint über dir.“</a:t>
            </a:r>
          </a:p>
          <a:p>
            <a:pPr algn="r"/>
            <a:endParaRPr lang="de-DE" sz="2400" dirty="0">
              <a:solidFill>
                <a:srgbClr val="FFFF00"/>
              </a:solidFill>
              <a:latin typeface="Arial Narrow" panose="020B0606020202030204" pitchFamily="34" charset="0"/>
            </a:endParaRPr>
          </a:p>
          <a:p>
            <a:pPr algn="r"/>
            <a:r>
              <a:rPr lang="de-DE" sz="2400" dirty="0">
                <a:solidFill>
                  <a:schemeClr val="bg1"/>
                </a:solidFill>
                <a:latin typeface="Arial Narrow" panose="020B0606020202030204" pitchFamily="34" charset="0"/>
              </a:rPr>
              <a:t>Jesaja 61,1-3: </a:t>
            </a:r>
            <a:r>
              <a:rPr lang="de-DE" sz="2400" dirty="0">
                <a:solidFill>
                  <a:srgbClr val="FFFF00"/>
                </a:solidFill>
                <a:latin typeface="Arial Narrow" panose="020B0606020202030204" pitchFamily="34" charset="0"/>
              </a:rPr>
              <a:t>„1 Der Geist Gottes des HERRN ist auf mir, weil der HERR mich gesalbt hat. Er hat mich gesandt, den Elenden gute Botschaft zu bringen, die zerbrochenen Herzen zu verbinden, zu verkündigen den Gefangenen die Freiheit, den Gebundenen, dass sie frei und ledig sein sollen; </a:t>
            </a:r>
          </a:p>
          <a:p>
            <a:pPr algn="r"/>
            <a:r>
              <a:rPr lang="de-DE" sz="2400" dirty="0">
                <a:solidFill>
                  <a:srgbClr val="FFFF00"/>
                </a:solidFill>
                <a:latin typeface="Arial Narrow" panose="020B0606020202030204" pitchFamily="34" charset="0"/>
              </a:rPr>
              <a:t>2 zu verkündigen ein gnädiges Jahr des HERRN und einen Tag der Rache unsres Gottes, zu trösten alle Trauernden, 3 zu schaffen den Trauernden zu Zion, dass ihnen Schmuck statt Asche, </a:t>
            </a:r>
            <a:r>
              <a:rPr lang="de-DE" sz="2400" dirty="0" err="1">
                <a:solidFill>
                  <a:srgbClr val="FFFF00"/>
                </a:solidFill>
                <a:latin typeface="Arial Narrow" panose="020B0606020202030204" pitchFamily="34" charset="0"/>
              </a:rPr>
              <a:t>Freudenöl</a:t>
            </a:r>
            <a:r>
              <a:rPr lang="de-DE" sz="2400" dirty="0">
                <a:solidFill>
                  <a:srgbClr val="FFFF00"/>
                </a:solidFill>
                <a:latin typeface="Arial Narrow" panose="020B0606020202030204" pitchFamily="34" charset="0"/>
              </a:rPr>
              <a:t> statt Trauer, schöne Kleider statt eines betrübten Geistes gegeben werden, dass sie genannt werden »Bäume der Gerechtigkeit«, »Pflanzung des HERRN«, ihm zum Preise.“ </a:t>
            </a:r>
            <a:endParaRPr lang="de-CH" sz="2400" dirty="0">
              <a:solidFill>
                <a:srgbClr val="FFFF00"/>
              </a:solidFill>
              <a:latin typeface="Arial Narrow" panose="020B0606020202030204" pitchFamily="34" charset="0"/>
            </a:endParaRPr>
          </a:p>
        </p:txBody>
      </p:sp>
      <p:pic>
        <p:nvPicPr>
          <p:cNvPr id="4" name="Grafik 3">
            <a:extLst>
              <a:ext uri="{FF2B5EF4-FFF2-40B4-BE49-F238E27FC236}">
                <a16:creationId xmlns:a16="http://schemas.microsoft.com/office/drawing/2014/main" id="{185174E0-0100-EE60-5207-61AD78F5DA9C}"/>
              </a:ext>
            </a:extLst>
          </p:cNvPr>
          <p:cNvPicPr>
            <a:picLocks noChangeAspect="1"/>
          </p:cNvPicPr>
          <p:nvPr/>
        </p:nvPicPr>
        <p:blipFill>
          <a:blip r:embed="rId2">
            <a:alphaModFix amt="26000"/>
          </a:blip>
          <a:stretch>
            <a:fillRect/>
          </a:stretch>
        </p:blipFill>
        <p:spPr>
          <a:xfrm>
            <a:off x="0" y="354229"/>
            <a:ext cx="9144000" cy="6149541"/>
          </a:xfrm>
          <a:prstGeom prst="rect">
            <a:avLst/>
          </a:prstGeom>
        </p:spPr>
      </p:pic>
      <p:pic>
        <p:nvPicPr>
          <p:cNvPr id="5" name="Grafik 4" descr="Ein Bild, das Cartoon, Kunst enthält.&#10;&#10;Automatisch generierte Beschreibung mit mittlerer Zuverlässigkeit">
            <a:extLst>
              <a:ext uri="{FF2B5EF4-FFF2-40B4-BE49-F238E27FC236}">
                <a16:creationId xmlns:a16="http://schemas.microsoft.com/office/drawing/2014/main" id="{6956CAE7-5DB9-A5CB-1AEC-902A0DEDDE9E}"/>
              </a:ext>
            </a:extLst>
          </p:cNvPr>
          <p:cNvPicPr>
            <a:picLocks noChangeAspect="1"/>
          </p:cNvPicPr>
          <p:nvPr/>
        </p:nvPicPr>
        <p:blipFill>
          <a:blip r:embed="rId3">
            <a:alphaModFix amt="92000"/>
          </a:blip>
          <a:stretch>
            <a:fillRect/>
          </a:stretch>
        </p:blipFill>
        <p:spPr>
          <a:xfrm>
            <a:off x="2534652" y="1231232"/>
            <a:ext cx="4074696" cy="4074696"/>
          </a:xfrm>
          <a:prstGeom prst="rect">
            <a:avLst/>
          </a:prstGeom>
        </p:spPr>
      </p:pic>
    </p:spTree>
    <p:extLst>
      <p:ext uri="{BB962C8B-B14F-4D97-AF65-F5344CB8AC3E}">
        <p14:creationId xmlns:p14="http://schemas.microsoft.com/office/powerpoint/2010/main" val="223643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984109B-4E00-4C05-3FF9-0DA786DC2DF7}"/>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3F3B80A7-3C42-1B7D-8494-4113E03F12D1}"/>
              </a:ext>
            </a:extLst>
          </p:cNvPr>
          <p:cNvSpPr txBox="1"/>
          <p:nvPr/>
        </p:nvSpPr>
        <p:spPr>
          <a:xfrm>
            <a:off x="0" y="354229"/>
            <a:ext cx="9015663" cy="4524315"/>
          </a:xfrm>
          <a:prstGeom prst="rect">
            <a:avLst/>
          </a:prstGeom>
          <a:noFill/>
        </p:spPr>
        <p:txBody>
          <a:bodyPr wrap="square" rtlCol="0">
            <a:spAutoFit/>
          </a:bodyPr>
          <a:lstStyle/>
          <a:p>
            <a:pPr algn="r"/>
            <a:r>
              <a:rPr lang="de-DE" sz="2400" dirty="0">
                <a:solidFill>
                  <a:schemeClr val="bg1"/>
                </a:solidFill>
                <a:latin typeface="Arial Narrow" panose="020B0606020202030204" pitchFamily="34" charset="0"/>
              </a:rPr>
              <a:t>Jes. 60,2: „Denn siehe, Finsternis bedeckt das Erdreich und Dunkel die Völker; aber über dir geht auf der HERR, und seine Herrlichkeit erscheint über dir.“</a:t>
            </a:r>
          </a:p>
          <a:p>
            <a:pPr algn="r"/>
            <a:endParaRPr lang="de-DE" sz="2400" dirty="0">
              <a:solidFill>
                <a:srgbClr val="FFFF00"/>
              </a:solidFill>
              <a:latin typeface="Arial Narrow" panose="020B0606020202030204" pitchFamily="34" charset="0"/>
            </a:endParaRPr>
          </a:p>
          <a:p>
            <a:pPr algn="r"/>
            <a:r>
              <a:rPr lang="de-DE" sz="2400" dirty="0">
                <a:solidFill>
                  <a:schemeClr val="bg1"/>
                </a:solidFill>
                <a:effectLst>
                  <a:outerShdw blurRad="38100" dist="38100" dir="2700000" algn="tl">
                    <a:srgbClr val="000000">
                      <a:alpha val="43137"/>
                    </a:srgbClr>
                  </a:outerShdw>
                </a:effectLst>
                <a:latin typeface="Arial Narrow" panose="020B0606020202030204" pitchFamily="34" charset="0"/>
              </a:rPr>
              <a:t>Jesaja 61,1-3: </a:t>
            </a:r>
            <a:r>
              <a:rPr lang="de-DE" sz="2400" dirty="0">
                <a:solidFill>
                  <a:srgbClr val="FFFF00"/>
                </a:solidFill>
                <a:effectLst>
                  <a:outerShdw blurRad="38100" dist="38100" dir="2700000" algn="tl">
                    <a:srgbClr val="000000">
                      <a:alpha val="43137"/>
                    </a:srgbClr>
                  </a:outerShdw>
                </a:effectLst>
                <a:latin typeface="Arial Narrow" panose="020B0606020202030204" pitchFamily="34" charset="0"/>
              </a:rPr>
              <a:t>„1 Der Geist Gottes des HERRN ist auf mir, weil der HERR mich gesalbt hat. Er hat mich gesandt, den Elenden gute Botschaft zu bringen, die zerbrochenen Herzen zu verbinden, zu verkündigen den Gefangenen die Freiheit, den Gebundenen, dass sie frei und ledig sein sollen; </a:t>
            </a:r>
          </a:p>
          <a:p>
            <a:pPr algn="r"/>
            <a:r>
              <a:rPr lang="de-DE" sz="2400" dirty="0">
                <a:solidFill>
                  <a:srgbClr val="FFFF00"/>
                </a:solidFill>
                <a:effectLst>
                  <a:outerShdw blurRad="38100" dist="38100" dir="2700000" algn="tl">
                    <a:srgbClr val="000000">
                      <a:alpha val="43137"/>
                    </a:srgbClr>
                  </a:outerShdw>
                </a:effectLst>
                <a:latin typeface="Arial Narrow" panose="020B0606020202030204" pitchFamily="34" charset="0"/>
              </a:rPr>
              <a:t>2 zu verkündigen ein gnädiges Jahr des HERRN und einen Tag der Rache unsres Gottes, zu trösten alle Trauernden, 3 zu schaffen den Trauernden zu Zion, dass ihnen Schmuck statt Asche, </a:t>
            </a:r>
            <a:r>
              <a:rPr lang="de-DE" sz="2400" dirty="0" err="1">
                <a:solidFill>
                  <a:srgbClr val="FFFF00"/>
                </a:solidFill>
                <a:effectLst>
                  <a:outerShdw blurRad="38100" dist="38100" dir="2700000" algn="tl">
                    <a:srgbClr val="000000">
                      <a:alpha val="43137"/>
                    </a:srgbClr>
                  </a:outerShdw>
                </a:effectLst>
                <a:latin typeface="Arial Narrow" panose="020B0606020202030204" pitchFamily="34" charset="0"/>
              </a:rPr>
              <a:t>Freudenöl</a:t>
            </a:r>
            <a:r>
              <a:rPr lang="de-DE" sz="2400" dirty="0">
                <a:solidFill>
                  <a:srgbClr val="FFFF00"/>
                </a:solidFill>
                <a:effectLst>
                  <a:outerShdw blurRad="38100" dist="38100" dir="2700000" algn="tl">
                    <a:srgbClr val="000000">
                      <a:alpha val="43137"/>
                    </a:srgbClr>
                  </a:outerShdw>
                </a:effectLst>
                <a:latin typeface="Arial Narrow" panose="020B0606020202030204" pitchFamily="34" charset="0"/>
              </a:rPr>
              <a:t> statt Trauer, schöne Kleider statt eines betrübten Geistes gegeben werden, dass sie genannt werden »Bäume der Gerechtigkeit«, »Pflanzung des HERRN«, ihm zum Preise.“ </a:t>
            </a:r>
            <a:endParaRPr lang="de-CH" sz="2400" dirty="0">
              <a:solidFill>
                <a:srgbClr val="FFFF00"/>
              </a:solidFill>
              <a:effectLst>
                <a:outerShdw blurRad="38100" dist="38100" dir="2700000" algn="tl">
                  <a:srgbClr val="000000">
                    <a:alpha val="43137"/>
                  </a:srgbClr>
                </a:outerShdw>
              </a:effectLst>
              <a:latin typeface="Arial Narrow" panose="020B0606020202030204" pitchFamily="34" charset="0"/>
            </a:endParaRPr>
          </a:p>
        </p:txBody>
      </p:sp>
      <p:pic>
        <p:nvPicPr>
          <p:cNvPr id="4" name="Grafik 3">
            <a:extLst>
              <a:ext uri="{FF2B5EF4-FFF2-40B4-BE49-F238E27FC236}">
                <a16:creationId xmlns:a16="http://schemas.microsoft.com/office/drawing/2014/main" id="{94B71061-E74E-F1D2-DD36-4A1E1743D777}"/>
              </a:ext>
            </a:extLst>
          </p:cNvPr>
          <p:cNvPicPr>
            <a:picLocks noChangeAspect="1"/>
          </p:cNvPicPr>
          <p:nvPr/>
        </p:nvPicPr>
        <p:blipFill>
          <a:blip r:embed="rId2">
            <a:alphaModFix amt="26000"/>
          </a:blip>
          <a:stretch>
            <a:fillRect/>
          </a:stretch>
        </p:blipFill>
        <p:spPr>
          <a:xfrm>
            <a:off x="0" y="354229"/>
            <a:ext cx="9144000" cy="6149541"/>
          </a:xfrm>
          <a:prstGeom prst="rect">
            <a:avLst/>
          </a:prstGeom>
        </p:spPr>
      </p:pic>
      <p:pic>
        <p:nvPicPr>
          <p:cNvPr id="5" name="Grafik 4" descr="Ein Bild, das Cartoon, Kunst enthält.&#10;&#10;Automatisch generierte Beschreibung mit mittlerer Zuverlässigkeit">
            <a:extLst>
              <a:ext uri="{FF2B5EF4-FFF2-40B4-BE49-F238E27FC236}">
                <a16:creationId xmlns:a16="http://schemas.microsoft.com/office/drawing/2014/main" id="{09CDF64A-7CDC-F1F6-A982-57FA9FF52925}"/>
              </a:ext>
            </a:extLst>
          </p:cNvPr>
          <p:cNvPicPr>
            <a:picLocks noChangeAspect="1"/>
          </p:cNvPicPr>
          <p:nvPr/>
        </p:nvPicPr>
        <p:blipFill>
          <a:blip r:embed="rId3">
            <a:alphaModFix/>
          </a:blip>
          <a:stretch>
            <a:fillRect/>
          </a:stretch>
        </p:blipFill>
        <p:spPr>
          <a:xfrm>
            <a:off x="3548705" y="4939748"/>
            <a:ext cx="1918252" cy="1918252"/>
          </a:xfrm>
          <a:prstGeom prst="rect">
            <a:avLst/>
          </a:prstGeom>
        </p:spPr>
      </p:pic>
    </p:spTree>
    <p:extLst>
      <p:ext uri="{BB962C8B-B14F-4D97-AF65-F5344CB8AC3E}">
        <p14:creationId xmlns:p14="http://schemas.microsoft.com/office/powerpoint/2010/main" val="3401515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75028F9-3204-3B94-B4A9-5A7FA082FC5A}"/>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F441AAEC-4C5A-BF81-D5D4-BED6D3E0C5BF}"/>
              </a:ext>
            </a:extLst>
          </p:cNvPr>
          <p:cNvPicPr>
            <a:picLocks noChangeAspect="1"/>
          </p:cNvPicPr>
          <p:nvPr/>
        </p:nvPicPr>
        <p:blipFill>
          <a:blip r:embed="rId2">
            <a:alphaModFix amt="26000"/>
          </a:blip>
          <a:stretch>
            <a:fillRect/>
          </a:stretch>
        </p:blipFill>
        <p:spPr>
          <a:xfrm>
            <a:off x="0" y="354229"/>
            <a:ext cx="9144000" cy="6149541"/>
          </a:xfrm>
          <a:prstGeom prst="rect">
            <a:avLst/>
          </a:prstGeom>
        </p:spPr>
      </p:pic>
      <p:sp>
        <p:nvSpPr>
          <p:cNvPr id="2" name="Textfeld 1">
            <a:extLst>
              <a:ext uri="{FF2B5EF4-FFF2-40B4-BE49-F238E27FC236}">
                <a16:creationId xmlns:a16="http://schemas.microsoft.com/office/drawing/2014/main" id="{90D33A63-2F4D-EFFA-8A4F-EDDD43D1631A}"/>
              </a:ext>
            </a:extLst>
          </p:cNvPr>
          <p:cNvSpPr txBox="1"/>
          <p:nvPr/>
        </p:nvSpPr>
        <p:spPr>
          <a:xfrm>
            <a:off x="0" y="354229"/>
            <a:ext cx="9015663" cy="4524315"/>
          </a:xfrm>
          <a:prstGeom prst="rect">
            <a:avLst/>
          </a:prstGeom>
          <a:noFill/>
        </p:spPr>
        <p:txBody>
          <a:bodyPr wrap="square" rtlCol="0">
            <a:spAutoFit/>
          </a:bodyPr>
          <a:lstStyle/>
          <a:p>
            <a:pPr algn="r"/>
            <a:r>
              <a:rPr lang="de-DE" sz="2400" dirty="0">
                <a:solidFill>
                  <a:schemeClr val="bg1"/>
                </a:solidFill>
                <a:latin typeface="Arial Narrow" panose="020B0606020202030204" pitchFamily="34" charset="0"/>
              </a:rPr>
              <a:t>Jes. 60,2: „Denn siehe, Finsternis bedeckt das Erdreich und Dunkel die Völker; aber über dir geht auf der HERR, und seine Herrlichkeit erscheint über dir.“</a:t>
            </a:r>
          </a:p>
          <a:p>
            <a:pPr algn="r"/>
            <a:endParaRPr lang="de-DE" sz="2400" dirty="0">
              <a:solidFill>
                <a:srgbClr val="FFFF00"/>
              </a:solidFill>
              <a:latin typeface="Arial Narrow" panose="020B0606020202030204" pitchFamily="34" charset="0"/>
            </a:endParaRPr>
          </a:p>
          <a:p>
            <a:pPr algn="r"/>
            <a:r>
              <a:rPr lang="de-DE" sz="2400" dirty="0">
                <a:solidFill>
                  <a:schemeClr val="bg1"/>
                </a:solidFill>
                <a:latin typeface="Arial Narrow" panose="020B0606020202030204" pitchFamily="34" charset="0"/>
              </a:rPr>
              <a:t>Jesaja 61,1-3: </a:t>
            </a:r>
            <a:r>
              <a:rPr lang="de-DE" sz="2400" dirty="0">
                <a:solidFill>
                  <a:srgbClr val="FFFF00"/>
                </a:solidFill>
                <a:latin typeface="Arial Narrow" panose="020B0606020202030204" pitchFamily="34" charset="0"/>
              </a:rPr>
              <a:t>„1 Der Geist Gottes des HERRN ist auf mir, weil der HERR mich gesalbt hat. Er hat mich gesandt, den Elenden gute Botschaft zu bringen, die zerbrochenen Herzen zu verbinden, zu verkündigen den Gefangenen die Freiheit, den Gebundenen, dass sie frei und ledig sein sollen; </a:t>
            </a:r>
          </a:p>
          <a:p>
            <a:pPr algn="r"/>
            <a:r>
              <a:rPr lang="de-DE" sz="2400" dirty="0">
                <a:solidFill>
                  <a:srgbClr val="FFFF00"/>
                </a:solidFill>
                <a:latin typeface="Arial Narrow" panose="020B0606020202030204" pitchFamily="34" charset="0"/>
              </a:rPr>
              <a:t>2 zu verkündigen ein gnädiges Jahr des HERRN </a:t>
            </a:r>
            <a:r>
              <a:rPr lang="de-DE" sz="2400" b="1" u="sng" dirty="0">
                <a:solidFill>
                  <a:schemeClr val="bg1"/>
                </a:solidFill>
                <a:latin typeface="Arial Narrow" panose="020B0606020202030204" pitchFamily="34" charset="0"/>
              </a:rPr>
              <a:t>und</a:t>
            </a:r>
            <a:r>
              <a:rPr lang="de-DE" sz="2400" dirty="0">
                <a:solidFill>
                  <a:srgbClr val="FFC000"/>
                </a:solidFill>
                <a:latin typeface="Arial Narrow" panose="020B0606020202030204" pitchFamily="34" charset="0"/>
              </a:rPr>
              <a:t> einen Tag der Rache unsres Gottes, zu trösten alle Trauernden, 3 zu schaffen den Trauernden zu Zion, dass ihnen Schmuck statt Asche, </a:t>
            </a:r>
            <a:r>
              <a:rPr lang="de-DE" sz="2400" dirty="0" err="1">
                <a:solidFill>
                  <a:srgbClr val="FFC000"/>
                </a:solidFill>
                <a:latin typeface="Arial Narrow" panose="020B0606020202030204" pitchFamily="34" charset="0"/>
              </a:rPr>
              <a:t>Freudenöl</a:t>
            </a:r>
            <a:r>
              <a:rPr lang="de-DE" sz="2400" dirty="0">
                <a:solidFill>
                  <a:srgbClr val="FFC000"/>
                </a:solidFill>
                <a:latin typeface="Arial Narrow" panose="020B0606020202030204" pitchFamily="34" charset="0"/>
              </a:rPr>
              <a:t> statt Trauer, schöne Kleider statt eines betrübten Geistes gegeben werden, dass sie genannt werden »Bäume der Gerechtigkeit«, »Pflanzung des HERRN«, ihm zum Preise.“ </a:t>
            </a:r>
            <a:endParaRPr lang="de-CH" sz="2400" dirty="0">
              <a:solidFill>
                <a:srgbClr val="FFC000"/>
              </a:solidFill>
              <a:latin typeface="Arial Narrow" panose="020B0606020202030204" pitchFamily="34" charset="0"/>
            </a:endParaRPr>
          </a:p>
        </p:txBody>
      </p:sp>
    </p:spTree>
    <p:extLst>
      <p:ext uri="{BB962C8B-B14F-4D97-AF65-F5344CB8AC3E}">
        <p14:creationId xmlns:p14="http://schemas.microsoft.com/office/powerpoint/2010/main" val="16832635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298635B-8F7C-EC26-9803-D7999D8D01B6}"/>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CA1988FA-1298-5351-8D50-AEF48823A19C}"/>
              </a:ext>
            </a:extLst>
          </p:cNvPr>
          <p:cNvPicPr>
            <a:picLocks noChangeAspect="1"/>
          </p:cNvPicPr>
          <p:nvPr/>
        </p:nvPicPr>
        <p:blipFill>
          <a:blip r:embed="rId2">
            <a:alphaModFix amt="26000"/>
          </a:blip>
          <a:stretch>
            <a:fillRect/>
          </a:stretch>
        </p:blipFill>
        <p:spPr>
          <a:xfrm>
            <a:off x="0" y="354229"/>
            <a:ext cx="9144000" cy="6149541"/>
          </a:xfrm>
          <a:prstGeom prst="rect">
            <a:avLst/>
          </a:prstGeom>
        </p:spPr>
      </p:pic>
      <p:pic>
        <p:nvPicPr>
          <p:cNvPr id="4" name="Grafik 3">
            <a:extLst>
              <a:ext uri="{FF2B5EF4-FFF2-40B4-BE49-F238E27FC236}">
                <a16:creationId xmlns:a16="http://schemas.microsoft.com/office/drawing/2014/main" id="{353AADA0-D223-ADEA-2A1B-25D7A6B7A16A}"/>
              </a:ext>
            </a:extLst>
          </p:cNvPr>
          <p:cNvPicPr>
            <a:picLocks noChangeAspect="1"/>
          </p:cNvPicPr>
          <p:nvPr/>
        </p:nvPicPr>
        <p:blipFill>
          <a:blip r:embed="rId3"/>
          <a:stretch>
            <a:fillRect/>
          </a:stretch>
        </p:blipFill>
        <p:spPr>
          <a:xfrm>
            <a:off x="0" y="0"/>
            <a:ext cx="9144000" cy="6459339"/>
          </a:xfrm>
          <a:prstGeom prst="rect">
            <a:avLst/>
          </a:prstGeom>
        </p:spPr>
      </p:pic>
    </p:spTree>
    <p:extLst>
      <p:ext uri="{BB962C8B-B14F-4D97-AF65-F5344CB8AC3E}">
        <p14:creationId xmlns:p14="http://schemas.microsoft.com/office/powerpoint/2010/main" val="20727782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C8D1BEF-DD3C-E716-661A-B78760394FF4}"/>
            </a:ext>
          </a:extLst>
        </p:cNvPr>
        <p:cNvGrpSpPr/>
        <p:nvPr/>
      </p:nvGrpSpPr>
      <p:grpSpPr>
        <a:xfrm>
          <a:off x="0" y="0"/>
          <a:ext cx="0" cy="0"/>
          <a:chOff x="0" y="0"/>
          <a:chExt cx="0" cy="0"/>
        </a:xfrm>
      </p:grpSpPr>
      <p:pic>
        <p:nvPicPr>
          <p:cNvPr id="5" name="Grafik 4">
            <a:extLst>
              <a:ext uri="{FF2B5EF4-FFF2-40B4-BE49-F238E27FC236}">
                <a16:creationId xmlns:a16="http://schemas.microsoft.com/office/drawing/2014/main" id="{D73C6428-FF9B-2852-CDB6-5F7F8140AC95}"/>
              </a:ext>
            </a:extLst>
          </p:cNvPr>
          <p:cNvPicPr>
            <a:picLocks noChangeAspect="1"/>
          </p:cNvPicPr>
          <p:nvPr/>
        </p:nvPicPr>
        <p:blipFill>
          <a:blip r:embed="rId2">
            <a:alphaModFix amt="31000"/>
          </a:blip>
          <a:stretch>
            <a:fillRect/>
          </a:stretch>
        </p:blipFill>
        <p:spPr>
          <a:xfrm>
            <a:off x="0" y="198120"/>
            <a:ext cx="9144000" cy="6461760"/>
          </a:xfrm>
          <a:prstGeom prst="rect">
            <a:avLst/>
          </a:prstGeom>
        </p:spPr>
      </p:pic>
      <p:sp>
        <p:nvSpPr>
          <p:cNvPr id="2" name="Textfeld 1">
            <a:extLst>
              <a:ext uri="{FF2B5EF4-FFF2-40B4-BE49-F238E27FC236}">
                <a16:creationId xmlns:a16="http://schemas.microsoft.com/office/drawing/2014/main" id="{C9279BF7-527E-8FBD-295F-33A215BD1D0C}"/>
              </a:ext>
            </a:extLst>
          </p:cNvPr>
          <p:cNvSpPr txBox="1"/>
          <p:nvPr/>
        </p:nvSpPr>
        <p:spPr>
          <a:xfrm>
            <a:off x="0" y="460678"/>
            <a:ext cx="9071811" cy="5693866"/>
          </a:xfrm>
          <a:prstGeom prst="rect">
            <a:avLst/>
          </a:prstGeom>
          <a:noFill/>
        </p:spPr>
        <p:txBody>
          <a:bodyPr wrap="square" rtlCol="0">
            <a:spAutoFit/>
          </a:bodyPr>
          <a:lstStyle/>
          <a:p>
            <a:pPr algn="r"/>
            <a:r>
              <a:rPr lang="de-DE" sz="2800" dirty="0">
                <a:solidFill>
                  <a:schemeClr val="bg1"/>
                </a:solidFill>
                <a:effectLst>
                  <a:outerShdw blurRad="38100" dist="38100" dir="2700000" algn="tl">
                    <a:srgbClr val="000000">
                      <a:alpha val="43137"/>
                    </a:srgbClr>
                  </a:outerShdw>
                </a:effectLst>
                <a:latin typeface="Arial Narrow" panose="020B0606020202030204" pitchFamily="34" charset="0"/>
              </a:rPr>
              <a:t>Lukas 4,16ff: „Und er kam nach Nazareth, wo er aufgewachsen war, und ging nach seiner Gewohnheit am Sabbat in die Synagoge und stand auf, um zu lesen. 17 Da wurde ihm das Buch des Propheten Jesaja gereicht. Und als er das Buch auftat, fand er die Stelle, wo geschrieben steht: 18 » Der Geist Gottes des HERRN ist auf mir, weil der HERR mich gesalbt hat. Er hat mich gesandt, den Elenden gute Botschaft zu bringen, die zerbrochenen Herzen zu verbinden, zu verkündigen den Gefangenen die Freiheit, den Gebundenen, dass sie frei und ledig sein sollen; 19 und zu verkündigen ein</a:t>
            </a:r>
          </a:p>
          <a:p>
            <a:pPr algn="r"/>
            <a:r>
              <a:rPr lang="de-DE" sz="2800" dirty="0">
                <a:solidFill>
                  <a:schemeClr val="bg1"/>
                </a:solidFill>
                <a:effectLst>
                  <a:outerShdw blurRad="38100" dist="38100" dir="2700000" algn="tl">
                    <a:srgbClr val="000000">
                      <a:alpha val="43137"/>
                    </a:srgbClr>
                  </a:outerShdw>
                </a:effectLst>
                <a:latin typeface="Arial Narrow" panose="020B0606020202030204" pitchFamily="34" charset="0"/>
              </a:rPr>
              <a:t>gnädiges Jahr des HERRN.« 20 Und als er das Buch zutat, gab er’s dem Diener und setzte sich. Und aller Augen in der Synagoge sahen auf ihn. 21 Und er fing an, zu ihnen zu reden: Heute ist dieses Wort der Schrift erfüllt vor euren Ohren.“ </a:t>
            </a:r>
            <a:endParaRPr lang="de-CH" sz="2800"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Tree>
    <p:extLst>
      <p:ext uri="{BB962C8B-B14F-4D97-AF65-F5344CB8AC3E}">
        <p14:creationId xmlns:p14="http://schemas.microsoft.com/office/powerpoint/2010/main" val="251921745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893DBC8-D451-CFDE-9DCE-D5DD76F0F27C}"/>
            </a:ext>
          </a:extLst>
        </p:cNvPr>
        <p:cNvGrpSpPr/>
        <p:nvPr/>
      </p:nvGrpSpPr>
      <p:grpSpPr>
        <a:xfrm>
          <a:off x="0" y="0"/>
          <a:ext cx="0" cy="0"/>
          <a:chOff x="0" y="0"/>
          <a:chExt cx="0" cy="0"/>
        </a:xfrm>
      </p:grpSpPr>
      <p:pic>
        <p:nvPicPr>
          <p:cNvPr id="5" name="Grafik 4">
            <a:extLst>
              <a:ext uri="{FF2B5EF4-FFF2-40B4-BE49-F238E27FC236}">
                <a16:creationId xmlns:a16="http://schemas.microsoft.com/office/drawing/2014/main" id="{9E2FB732-EF77-C6A9-FE6C-0DF0082E04D3}"/>
              </a:ext>
            </a:extLst>
          </p:cNvPr>
          <p:cNvPicPr>
            <a:picLocks noChangeAspect="1"/>
          </p:cNvPicPr>
          <p:nvPr/>
        </p:nvPicPr>
        <p:blipFill>
          <a:blip r:embed="rId2">
            <a:alphaModFix amt="31000"/>
          </a:blip>
          <a:stretch>
            <a:fillRect/>
          </a:stretch>
        </p:blipFill>
        <p:spPr>
          <a:xfrm>
            <a:off x="0" y="198120"/>
            <a:ext cx="9144000" cy="6461760"/>
          </a:xfrm>
          <a:prstGeom prst="rect">
            <a:avLst/>
          </a:prstGeom>
        </p:spPr>
      </p:pic>
      <p:sp>
        <p:nvSpPr>
          <p:cNvPr id="2" name="Textfeld 1">
            <a:extLst>
              <a:ext uri="{FF2B5EF4-FFF2-40B4-BE49-F238E27FC236}">
                <a16:creationId xmlns:a16="http://schemas.microsoft.com/office/drawing/2014/main" id="{AEEB9ECA-B2CD-178E-25B9-A1CFEA826EE0}"/>
              </a:ext>
            </a:extLst>
          </p:cNvPr>
          <p:cNvSpPr txBox="1"/>
          <p:nvPr/>
        </p:nvSpPr>
        <p:spPr>
          <a:xfrm>
            <a:off x="0" y="460678"/>
            <a:ext cx="9071811" cy="5693866"/>
          </a:xfrm>
          <a:prstGeom prst="rect">
            <a:avLst/>
          </a:prstGeom>
          <a:noFill/>
        </p:spPr>
        <p:txBody>
          <a:bodyPr wrap="square" rtlCol="0">
            <a:spAutoFit/>
          </a:bodyPr>
          <a:lstStyle/>
          <a:p>
            <a:pPr algn="r"/>
            <a:r>
              <a:rPr lang="de-DE" sz="2800" dirty="0">
                <a:solidFill>
                  <a:schemeClr val="bg1"/>
                </a:solidFill>
                <a:latin typeface="Arial Narrow" panose="020B0606020202030204" pitchFamily="34" charset="0"/>
              </a:rPr>
              <a:t>Lukas 4,16ff: „Und er kam nach Nazareth, wo er aufgewachsen war, und ging nach seiner Gewohnheit am Sabbat in die Synagoge und stand auf, um zu lesen. 17 Da wurde ihm das </a:t>
            </a:r>
            <a:r>
              <a:rPr lang="de-DE" sz="2800" dirty="0">
                <a:solidFill>
                  <a:srgbClr val="FFFF00"/>
                </a:solidFill>
                <a:latin typeface="Arial Narrow" panose="020B0606020202030204" pitchFamily="34" charset="0"/>
              </a:rPr>
              <a:t>Buch</a:t>
            </a:r>
            <a:r>
              <a:rPr lang="de-DE" sz="2800" dirty="0">
                <a:solidFill>
                  <a:schemeClr val="bg1"/>
                </a:solidFill>
                <a:latin typeface="Arial Narrow" panose="020B0606020202030204" pitchFamily="34" charset="0"/>
              </a:rPr>
              <a:t> des Propheten </a:t>
            </a:r>
            <a:r>
              <a:rPr lang="de-DE" sz="2800" dirty="0">
                <a:solidFill>
                  <a:srgbClr val="FFFF00"/>
                </a:solidFill>
                <a:latin typeface="Arial Narrow" panose="020B0606020202030204" pitchFamily="34" charset="0"/>
              </a:rPr>
              <a:t>Jesaja</a:t>
            </a:r>
            <a:r>
              <a:rPr lang="de-DE" sz="2800" dirty="0">
                <a:solidFill>
                  <a:schemeClr val="bg1"/>
                </a:solidFill>
                <a:latin typeface="Arial Narrow" panose="020B0606020202030204" pitchFamily="34" charset="0"/>
              </a:rPr>
              <a:t> gereicht. Und als er das Buch auftat, fand er die Stelle, wo geschrieben steht: 18 » Der Geist Gottes des HERRN ist auf mir, weil der HERR mich gesalbt hat. Er hat mich gesandt, den Elenden gute Botschaft zu bringen, die zerbrochenen Herzen zu verbinden, zu verkündigen den Gefangenen die Freiheit, den Gebundenen, dass sie frei und ledig sein sollen; 19 und zu verkündigen ein    gnädiges Jahr des HERRN.« 20 Und als er das Buch zutat, gab er’s dem Diener und setzte sich. Und aller Augen in der Synagoge sahen auf ihn. 21 Und er fing an, zu ihnen zu reden: Heute ist dieses Wort der Schrift erfüllt vor euren Ohren.“ </a:t>
            </a:r>
            <a:endParaRPr lang="de-CH" sz="28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31025430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1A023B8-9FEB-2221-E0F4-7EEFF5A01126}"/>
            </a:ext>
          </a:extLst>
        </p:cNvPr>
        <p:cNvGrpSpPr/>
        <p:nvPr/>
      </p:nvGrpSpPr>
      <p:grpSpPr>
        <a:xfrm>
          <a:off x="0" y="0"/>
          <a:ext cx="0" cy="0"/>
          <a:chOff x="0" y="0"/>
          <a:chExt cx="0" cy="0"/>
        </a:xfrm>
      </p:grpSpPr>
      <p:pic>
        <p:nvPicPr>
          <p:cNvPr id="5" name="Grafik 4">
            <a:extLst>
              <a:ext uri="{FF2B5EF4-FFF2-40B4-BE49-F238E27FC236}">
                <a16:creationId xmlns:a16="http://schemas.microsoft.com/office/drawing/2014/main" id="{7B6A10A6-273C-9FD4-0052-3631EA4153DD}"/>
              </a:ext>
            </a:extLst>
          </p:cNvPr>
          <p:cNvPicPr>
            <a:picLocks noChangeAspect="1"/>
          </p:cNvPicPr>
          <p:nvPr/>
        </p:nvPicPr>
        <p:blipFill>
          <a:blip r:embed="rId2">
            <a:alphaModFix amt="31000"/>
          </a:blip>
          <a:stretch>
            <a:fillRect/>
          </a:stretch>
        </p:blipFill>
        <p:spPr>
          <a:xfrm>
            <a:off x="0" y="198120"/>
            <a:ext cx="9144000" cy="6461760"/>
          </a:xfrm>
          <a:prstGeom prst="rect">
            <a:avLst/>
          </a:prstGeom>
        </p:spPr>
      </p:pic>
      <p:sp>
        <p:nvSpPr>
          <p:cNvPr id="2" name="Textfeld 1">
            <a:extLst>
              <a:ext uri="{FF2B5EF4-FFF2-40B4-BE49-F238E27FC236}">
                <a16:creationId xmlns:a16="http://schemas.microsoft.com/office/drawing/2014/main" id="{4B72ED7B-DF81-D4A4-A7C5-8920A8EF5852}"/>
              </a:ext>
            </a:extLst>
          </p:cNvPr>
          <p:cNvSpPr txBox="1"/>
          <p:nvPr/>
        </p:nvSpPr>
        <p:spPr>
          <a:xfrm>
            <a:off x="0" y="460678"/>
            <a:ext cx="9071811" cy="5693866"/>
          </a:xfrm>
          <a:prstGeom prst="rect">
            <a:avLst/>
          </a:prstGeom>
          <a:noFill/>
        </p:spPr>
        <p:txBody>
          <a:bodyPr wrap="square" rtlCol="0">
            <a:spAutoFit/>
          </a:bodyPr>
          <a:lstStyle/>
          <a:p>
            <a:pPr algn="r"/>
            <a:r>
              <a:rPr lang="de-DE" sz="2800" dirty="0">
                <a:solidFill>
                  <a:schemeClr val="bg1"/>
                </a:solidFill>
                <a:latin typeface="Arial Narrow" panose="020B0606020202030204" pitchFamily="34" charset="0"/>
              </a:rPr>
              <a:t>Lukas 4,16ff: „Und er kam nach Nazareth, wo er aufgewachsen war, und ging nach seiner Gewohnheit am Sabbat in die Synagoge und stand auf, um zu lesen. 17 Da wurde ihm das </a:t>
            </a:r>
            <a:r>
              <a:rPr lang="de-DE" sz="2800" dirty="0">
                <a:solidFill>
                  <a:srgbClr val="FFFF00"/>
                </a:solidFill>
                <a:latin typeface="Arial Narrow" panose="020B0606020202030204" pitchFamily="34" charset="0"/>
              </a:rPr>
              <a:t>Buch</a:t>
            </a:r>
            <a:r>
              <a:rPr lang="de-DE" sz="2800" dirty="0">
                <a:solidFill>
                  <a:schemeClr val="bg1"/>
                </a:solidFill>
                <a:latin typeface="Arial Narrow" panose="020B0606020202030204" pitchFamily="34" charset="0"/>
              </a:rPr>
              <a:t> des Propheten </a:t>
            </a:r>
            <a:r>
              <a:rPr lang="de-DE" sz="2800" dirty="0">
                <a:solidFill>
                  <a:srgbClr val="FFFF00"/>
                </a:solidFill>
                <a:latin typeface="Arial Narrow" panose="020B0606020202030204" pitchFamily="34" charset="0"/>
              </a:rPr>
              <a:t>Jesaja</a:t>
            </a:r>
            <a:r>
              <a:rPr lang="de-DE" sz="2800" dirty="0">
                <a:solidFill>
                  <a:schemeClr val="bg1"/>
                </a:solidFill>
                <a:latin typeface="Arial Narrow" panose="020B0606020202030204" pitchFamily="34" charset="0"/>
              </a:rPr>
              <a:t> gereicht. Und als er das Buch auftat, fand er die Stelle, wo geschrieben steht: 18 » </a:t>
            </a:r>
            <a:r>
              <a:rPr lang="de-DE" sz="2800" dirty="0">
                <a:solidFill>
                  <a:srgbClr val="FFFF00"/>
                </a:solidFill>
                <a:latin typeface="Arial Narrow" panose="020B0606020202030204" pitchFamily="34" charset="0"/>
              </a:rPr>
              <a:t>Der Geist Gottes des HERRN ist auf mir, weil der HERR mich gesalbt hat. Er hat mich gesandt, den Elenden gute Botschaft zu bringen, die zerbrochenen Herzen zu verbinden, zu verkündigen den Gefangenen die Freiheit, den Gebundenen, dass sie frei und ledig sein sollen; 19 und zu verkündigen ein gnädiges Jahr des HERRN.</a:t>
            </a:r>
            <a:r>
              <a:rPr lang="de-DE" sz="2800" dirty="0">
                <a:solidFill>
                  <a:schemeClr val="bg1"/>
                </a:solidFill>
                <a:latin typeface="Arial Narrow" panose="020B0606020202030204" pitchFamily="34" charset="0"/>
              </a:rPr>
              <a:t>« 20 Und als er das Buch zutat, gab er’s dem Diener und setzte sich. Und aller Augen in der Synagoge sahen auf ihn. 21 Und er fing an, zu ihnen zu reden: Heute ist dieses Wort der Schrift erfüllt vor euren Ohren.“ </a:t>
            </a:r>
            <a:endParaRPr lang="de-CH" sz="28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39504137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69F5739-341B-A057-C28E-4BAA671EB59C}"/>
            </a:ext>
          </a:extLst>
        </p:cNvPr>
        <p:cNvGrpSpPr/>
        <p:nvPr/>
      </p:nvGrpSpPr>
      <p:grpSpPr>
        <a:xfrm>
          <a:off x="0" y="0"/>
          <a:ext cx="0" cy="0"/>
          <a:chOff x="0" y="0"/>
          <a:chExt cx="0" cy="0"/>
        </a:xfrm>
      </p:grpSpPr>
      <p:pic>
        <p:nvPicPr>
          <p:cNvPr id="5" name="Grafik 4">
            <a:extLst>
              <a:ext uri="{FF2B5EF4-FFF2-40B4-BE49-F238E27FC236}">
                <a16:creationId xmlns:a16="http://schemas.microsoft.com/office/drawing/2014/main" id="{49289BBA-8F9F-89F5-1385-93D1F6B7B1E6}"/>
              </a:ext>
            </a:extLst>
          </p:cNvPr>
          <p:cNvPicPr>
            <a:picLocks noChangeAspect="1"/>
          </p:cNvPicPr>
          <p:nvPr/>
        </p:nvPicPr>
        <p:blipFill>
          <a:blip r:embed="rId2">
            <a:alphaModFix amt="31000"/>
          </a:blip>
          <a:stretch>
            <a:fillRect/>
          </a:stretch>
        </p:blipFill>
        <p:spPr>
          <a:xfrm>
            <a:off x="0" y="198120"/>
            <a:ext cx="9144000" cy="6461760"/>
          </a:xfrm>
          <a:prstGeom prst="rect">
            <a:avLst/>
          </a:prstGeom>
        </p:spPr>
      </p:pic>
      <p:sp>
        <p:nvSpPr>
          <p:cNvPr id="2" name="Textfeld 1">
            <a:extLst>
              <a:ext uri="{FF2B5EF4-FFF2-40B4-BE49-F238E27FC236}">
                <a16:creationId xmlns:a16="http://schemas.microsoft.com/office/drawing/2014/main" id="{578F01FE-7E96-095F-F21E-318274DB521C}"/>
              </a:ext>
            </a:extLst>
          </p:cNvPr>
          <p:cNvSpPr txBox="1"/>
          <p:nvPr/>
        </p:nvSpPr>
        <p:spPr>
          <a:xfrm>
            <a:off x="0" y="460678"/>
            <a:ext cx="9071811" cy="6186309"/>
          </a:xfrm>
          <a:prstGeom prst="rect">
            <a:avLst/>
          </a:prstGeom>
          <a:noFill/>
        </p:spPr>
        <p:txBody>
          <a:bodyPr wrap="square" rtlCol="0">
            <a:spAutoFit/>
          </a:bodyPr>
          <a:lstStyle/>
          <a:p>
            <a:pPr algn="r"/>
            <a:r>
              <a:rPr lang="de-DE" sz="2800" dirty="0">
                <a:solidFill>
                  <a:schemeClr val="bg1"/>
                </a:solidFill>
                <a:latin typeface="Arial Narrow" panose="020B0606020202030204" pitchFamily="34" charset="0"/>
              </a:rPr>
              <a:t>Lukas 4,16ff: „Und er kam nach Nazareth, wo er aufgewachsen war, und ging nach seiner Gewohnheit am Sabbat in die Synagoge und stand auf, um zu lesen. 17 Da wurde ihm das </a:t>
            </a:r>
            <a:r>
              <a:rPr lang="de-DE" sz="2800" dirty="0">
                <a:solidFill>
                  <a:srgbClr val="FFFF00"/>
                </a:solidFill>
                <a:latin typeface="Arial Narrow" panose="020B0606020202030204" pitchFamily="34" charset="0"/>
              </a:rPr>
              <a:t>Buch</a:t>
            </a:r>
            <a:r>
              <a:rPr lang="de-DE" sz="2800" dirty="0">
                <a:solidFill>
                  <a:schemeClr val="bg1"/>
                </a:solidFill>
                <a:latin typeface="Arial Narrow" panose="020B0606020202030204" pitchFamily="34" charset="0"/>
              </a:rPr>
              <a:t> des Propheten </a:t>
            </a:r>
            <a:r>
              <a:rPr lang="de-DE" sz="2800" dirty="0">
                <a:solidFill>
                  <a:srgbClr val="FFFF00"/>
                </a:solidFill>
                <a:latin typeface="Arial Narrow" panose="020B0606020202030204" pitchFamily="34" charset="0"/>
              </a:rPr>
              <a:t>Jesaja</a:t>
            </a:r>
            <a:r>
              <a:rPr lang="de-DE" sz="2800" dirty="0">
                <a:solidFill>
                  <a:schemeClr val="bg1"/>
                </a:solidFill>
                <a:latin typeface="Arial Narrow" panose="020B0606020202030204" pitchFamily="34" charset="0"/>
              </a:rPr>
              <a:t> gereicht. Und als er das Buch auftat, fand er die Stelle, wo geschrieben steht: 18 » </a:t>
            </a:r>
            <a:r>
              <a:rPr lang="de-DE" sz="2800" dirty="0">
                <a:solidFill>
                  <a:srgbClr val="FFFF00"/>
                </a:solidFill>
                <a:latin typeface="Arial Narrow" panose="020B0606020202030204" pitchFamily="34" charset="0"/>
              </a:rPr>
              <a:t>Der Geist Gottes des HERRN ist auf mir, weil der HERR mich gesalbt hat. Er hat mich gesandt, den Elenden gute Botschaft zu bringen, die zerbrochenen Herzen zu verbinden, zu verkündigen den Gefangenen die Freiheit, den Gebundenen, dass sie frei und ledig sein sollen; 19 und zu verkündigen ein gnädiges Jahr des HERRN.</a:t>
            </a:r>
            <a:r>
              <a:rPr lang="de-DE" sz="2800" dirty="0">
                <a:solidFill>
                  <a:schemeClr val="bg1"/>
                </a:solidFill>
                <a:latin typeface="Arial Narrow" panose="020B0606020202030204" pitchFamily="34" charset="0"/>
              </a:rPr>
              <a:t>« 20 Und als er das Buch zutat, gab er’s dem Diener und setzte sich. Und aller Augen in der Synagoge sahen auf ihn. 21 Und er fing an, zu ihnen zu reden: Heute ist </a:t>
            </a:r>
            <a:r>
              <a:rPr lang="de-DE" sz="4400" b="1" dirty="0">
                <a:solidFill>
                  <a:srgbClr val="FFFF00"/>
                </a:solidFill>
                <a:latin typeface="Arial Narrow" panose="020B0606020202030204" pitchFamily="34" charset="0"/>
              </a:rPr>
              <a:t>dieses</a:t>
            </a:r>
            <a:r>
              <a:rPr lang="de-DE" sz="2800" dirty="0">
                <a:solidFill>
                  <a:schemeClr val="bg1"/>
                </a:solidFill>
                <a:latin typeface="Arial Narrow" panose="020B0606020202030204" pitchFamily="34" charset="0"/>
              </a:rPr>
              <a:t> Wort der Schrift </a:t>
            </a:r>
            <a:r>
              <a:rPr lang="de-DE" sz="4400" b="1" dirty="0">
                <a:solidFill>
                  <a:srgbClr val="FFFF00"/>
                </a:solidFill>
                <a:latin typeface="Arial Narrow" panose="020B0606020202030204" pitchFamily="34" charset="0"/>
              </a:rPr>
              <a:t>erfüllt</a:t>
            </a:r>
            <a:r>
              <a:rPr lang="de-DE" sz="2800" dirty="0">
                <a:solidFill>
                  <a:schemeClr val="bg1"/>
                </a:solidFill>
                <a:latin typeface="Arial Narrow" panose="020B0606020202030204" pitchFamily="34" charset="0"/>
              </a:rPr>
              <a:t> vor euren Ohren.“ </a:t>
            </a:r>
            <a:endParaRPr lang="de-CH" sz="28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40012903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132B777-4908-5FEC-ABED-01AB13CC66DE}"/>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F286C526-8495-628E-AC5B-63CF8C5E5774}"/>
              </a:ext>
            </a:extLst>
          </p:cNvPr>
          <p:cNvPicPr>
            <a:picLocks noChangeAspect="1"/>
          </p:cNvPicPr>
          <p:nvPr/>
        </p:nvPicPr>
        <p:blipFill>
          <a:blip r:embed="rId2">
            <a:alphaModFix amt="26000"/>
          </a:blip>
          <a:stretch>
            <a:fillRect/>
          </a:stretch>
        </p:blipFill>
        <p:spPr>
          <a:xfrm>
            <a:off x="0" y="354229"/>
            <a:ext cx="9144000" cy="6149541"/>
          </a:xfrm>
          <a:prstGeom prst="rect">
            <a:avLst/>
          </a:prstGeom>
        </p:spPr>
      </p:pic>
      <p:sp>
        <p:nvSpPr>
          <p:cNvPr id="2" name="Textfeld 1">
            <a:extLst>
              <a:ext uri="{FF2B5EF4-FFF2-40B4-BE49-F238E27FC236}">
                <a16:creationId xmlns:a16="http://schemas.microsoft.com/office/drawing/2014/main" id="{42A57D10-6A8F-7619-3C89-4CBD5C082AE5}"/>
              </a:ext>
            </a:extLst>
          </p:cNvPr>
          <p:cNvSpPr txBox="1"/>
          <p:nvPr/>
        </p:nvSpPr>
        <p:spPr>
          <a:xfrm>
            <a:off x="0" y="354229"/>
            <a:ext cx="9015663" cy="4524315"/>
          </a:xfrm>
          <a:prstGeom prst="rect">
            <a:avLst/>
          </a:prstGeom>
          <a:noFill/>
        </p:spPr>
        <p:txBody>
          <a:bodyPr wrap="square" rtlCol="0">
            <a:spAutoFit/>
          </a:bodyPr>
          <a:lstStyle/>
          <a:p>
            <a:pPr algn="r"/>
            <a:r>
              <a:rPr lang="de-DE" sz="2400" dirty="0">
                <a:solidFill>
                  <a:schemeClr val="bg1"/>
                </a:solidFill>
                <a:latin typeface="Arial Narrow" panose="020B0606020202030204" pitchFamily="34" charset="0"/>
              </a:rPr>
              <a:t>Jes. 60,2: „Denn siehe, Finsternis bedeckt das Erdreich und Dunkel die Völker; aber über dir geht auf der HERR, und seine Herrlichkeit erscheint über dir.“</a:t>
            </a:r>
          </a:p>
          <a:p>
            <a:pPr algn="r"/>
            <a:endParaRPr lang="de-DE" sz="2400" dirty="0">
              <a:solidFill>
                <a:srgbClr val="FFFF00"/>
              </a:solidFill>
              <a:latin typeface="Arial Narrow" panose="020B0606020202030204" pitchFamily="34" charset="0"/>
            </a:endParaRPr>
          </a:p>
          <a:p>
            <a:pPr algn="r"/>
            <a:r>
              <a:rPr lang="de-DE" sz="2400" dirty="0">
                <a:solidFill>
                  <a:schemeClr val="bg1"/>
                </a:solidFill>
                <a:latin typeface="Arial Narrow" panose="020B0606020202030204" pitchFamily="34" charset="0"/>
              </a:rPr>
              <a:t>Jesaja 61,</a:t>
            </a:r>
            <a:r>
              <a:rPr lang="de-DE" sz="2400" dirty="0">
                <a:solidFill>
                  <a:srgbClr val="FFFF00"/>
                </a:solidFill>
                <a:latin typeface="Arial Narrow" panose="020B0606020202030204" pitchFamily="34" charset="0"/>
              </a:rPr>
              <a:t>1-2a</a:t>
            </a:r>
            <a:r>
              <a:rPr lang="de-DE" sz="2400" dirty="0">
                <a:solidFill>
                  <a:schemeClr val="bg1"/>
                </a:solidFill>
                <a:latin typeface="Arial Narrow" panose="020B0606020202030204" pitchFamily="34" charset="0"/>
              </a:rPr>
              <a:t>: </a:t>
            </a:r>
            <a:r>
              <a:rPr lang="de-DE" sz="2400" dirty="0">
                <a:solidFill>
                  <a:srgbClr val="FFFF00"/>
                </a:solidFill>
                <a:latin typeface="Arial Narrow" panose="020B0606020202030204" pitchFamily="34" charset="0"/>
              </a:rPr>
              <a:t>„1 Der Geist Gottes des HERRN ist auf mir, weil der HERR mich gesalbt hat. Er hat mich gesandt, den Elenden gute Botschaft zu bringen, die zerbrochenen Herzen zu verbinden, zu verkündigen den Gefangenen die Freiheit, den Gebundenen, dass sie frei und ledig sein sollen; </a:t>
            </a:r>
          </a:p>
          <a:p>
            <a:pPr algn="r"/>
            <a:r>
              <a:rPr lang="de-DE" sz="2400" dirty="0">
                <a:solidFill>
                  <a:srgbClr val="FFFF00"/>
                </a:solidFill>
                <a:latin typeface="Arial Narrow" panose="020B0606020202030204" pitchFamily="34" charset="0"/>
              </a:rPr>
              <a:t>2 zu verkündigen ein gnädiges Jahr des HERRN </a:t>
            </a:r>
            <a:r>
              <a:rPr lang="de-DE" sz="2400" dirty="0">
                <a:latin typeface="Arial Narrow" panose="020B0606020202030204" pitchFamily="34" charset="0"/>
              </a:rPr>
              <a:t>und einen Tag der Rache unsres Gottes, zu trösten alle Trauernden, 3 zu schaffen den Trauernden zu Zion, dass ihnen Schmuck statt Asche, </a:t>
            </a:r>
            <a:r>
              <a:rPr lang="de-DE" sz="2400" dirty="0" err="1">
                <a:latin typeface="Arial Narrow" panose="020B0606020202030204" pitchFamily="34" charset="0"/>
              </a:rPr>
              <a:t>Freudenöl</a:t>
            </a:r>
            <a:r>
              <a:rPr lang="de-DE" sz="2400" dirty="0">
                <a:latin typeface="Arial Narrow" panose="020B0606020202030204" pitchFamily="34" charset="0"/>
              </a:rPr>
              <a:t> statt Trauer, schöne Kleider statt eines betrübten Geistes gegeben werden, dass sie genannt werden »Bäume der Gerechtigkeit«, »Pflanzung des HERRN«, ihm zum Preise.“ </a:t>
            </a:r>
            <a:endParaRPr lang="de-CH" sz="2400" dirty="0">
              <a:latin typeface="Arial Narrow" panose="020B0606020202030204" pitchFamily="34" charset="0"/>
            </a:endParaRPr>
          </a:p>
        </p:txBody>
      </p:sp>
    </p:spTree>
    <p:extLst>
      <p:ext uri="{BB962C8B-B14F-4D97-AF65-F5344CB8AC3E}">
        <p14:creationId xmlns:p14="http://schemas.microsoft.com/office/powerpoint/2010/main" val="1670692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28000"/>
                    </a14:imgEffect>
                  </a14:imgLayer>
                </a14:imgProps>
              </a:ext>
            </a:extLst>
          </a:blip>
          <a:srcRect/>
          <a:stretch>
            <a:fillRect l="-6000" r="-6000"/>
          </a:stretch>
        </a:blipFill>
        <a:effectLst/>
      </p:bgPr>
    </p:bg>
    <p:spTree>
      <p:nvGrpSpPr>
        <p:cNvPr id="1" name="">
          <a:extLst>
            <a:ext uri="{FF2B5EF4-FFF2-40B4-BE49-F238E27FC236}">
              <a16:creationId xmlns:a16="http://schemas.microsoft.com/office/drawing/2014/main" id="{051B5649-E35E-9720-DE6B-997B3290FE79}"/>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90CEA148-BCAB-3B67-F8F7-7786BA8CCB64}"/>
              </a:ext>
            </a:extLst>
          </p:cNvPr>
          <p:cNvSpPr txBox="1"/>
          <p:nvPr/>
        </p:nvSpPr>
        <p:spPr>
          <a:xfrm>
            <a:off x="-588397" y="42407"/>
            <a:ext cx="9636981" cy="1938992"/>
          </a:xfrm>
          <a:prstGeom prst="rect">
            <a:avLst/>
          </a:prstGeom>
          <a:noFill/>
        </p:spPr>
        <p:txBody>
          <a:bodyPr wrap="square" rtlCol="0">
            <a:spAutoFit/>
          </a:bodyPr>
          <a:lstStyle/>
          <a:p>
            <a:pPr indent="457200" algn="r"/>
            <a:r>
              <a:rPr lang="de-CH" sz="11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de-CH" sz="3200"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t>
            </a:r>
            <a:r>
              <a:rPr lang="de-DE" sz="3200"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Jetzt erkenne ich nur Bruchstücke, </a:t>
            </a:r>
            <a:br>
              <a:rPr lang="de-DE" sz="3200"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de-DE" sz="32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doch einmal werde ich alles klar erkennen, </a:t>
            </a:r>
            <a:br>
              <a:rPr lang="de-DE" sz="32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de-DE" sz="32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so deutlich, wie Gott mich jetzt schon kennt.</a:t>
            </a:r>
            <a:r>
              <a:rPr lang="de-CH" sz="32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t>
            </a:r>
          </a:p>
          <a:p>
            <a:pPr indent="457200" algn="r"/>
            <a:r>
              <a:rPr lang="de-CH" sz="2400"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1Kor 13,13</a:t>
            </a:r>
          </a:p>
        </p:txBody>
      </p:sp>
    </p:spTree>
    <p:extLst>
      <p:ext uri="{BB962C8B-B14F-4D97-AF65-F5344CB8AC3E}">
        <p14:creationId xmlns:p14="http://schemas.microsoft.com/office/powerpoint/2010/main" val="174386346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3A2B412-F938-BCEB-B64E-D2F6F2ECDF86}"/>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4D1739E2-04C2-CF0B-81D3-F07213CA98A4}"/>
              </a:ext>
            </a:extLst>
          </p:cNvPr>
          <p:cNvPicPr>
            <a:picLocks noChangeAspect="1"/>
          </p:cNvPicPr>
          <p:nvPr/>
        </p:nvPicPr>
        <p:blipFill>
          <a:blip r:embed="rId3">
            <a:alphaModFix amt="26000"/>
          </a:blip>
          <a:stretch>
            <a:fillRect/>
          </a:stretch>
        </p:blipFill>
        <p:spPr>
          <a:xfrm>
            <a:off x="0" y="354229"/>
            <a:ext cx="9144000" cy="6149541"/>
          </a:xfrm>
          <a:prstGeom prst="rect">
            <a:avLst/>
          </a:prstGeom>
        </p:spPr>
      </p:pic>
      <p:sp>
        <p:nvSpPr>
          <p:cNvPr id="2" name="Textfeld 1">
            <a:extLst>
              <a:ext uri="{FF2B5EF4-FFF2-40B4-BE49-F238E27FC236}">
                <a16:creationId xmlns:a16="http://schemas.microsoft.com/office/drawing/2014/main" id="{D42DF443-72CB-67AC-0A2C-4EC60619DC30}"/>
              </a:ext>
            </a:extLst>
          </p:cNvPr>
          <p:cNvSpPr txBox="1"/>
          <p:nvPr/>
        </p:nvSpPr>
        <p:spPr>
          <a:xfrm>
            <a:off x="0" y="354229"/>
            <a:ext cx="9015663" cy="4524315"/>
          </a:xfrm>
          <a:prstGeom prst="rect">
            <a:avLst/>
          </a:prstGeom>
          <a:noFill/>
        </p:spPr>
        <p:txBody>
          <a:bodyPr wrap="square" rtlCol="0">
            <a:spAutoFit/>
          </a:bodyPr>
          <a:lstStyle/>
          <a:p>
            <a:pPr algn="r"/>
            <a:r>
              <a:rPr lang="de-DE" sz="2400" dirty="0">
                <a:solidFill>
                  <a:schemeClr val="bg1"/>
                </a:solidFill>
                <a:latin typeface="Arial Narrow" panose="020B0606020202030204" pitchFamily="34" charset="0"/>
              </a:rPr>
              <a:t>Jes. 60,2: „Denn siehe, Finsternis bedeckt das Erdreich und Dunkel die Völker; aber über dir geht auf der HERR, und seine Herrlichkeit erscheint über dir.“</a:t>
            </a:r>
          </a:p>
          <a:p>
            <a:pPr algn="r"/>
            <a:endParaRPr lang="de-DE" sz="2400" dirty="0">
              <a:latin typeface="Arial Narrow" panose="020B0606020202030204" pitchFamily="34" charset="0"/>
            </a:endParaRPr>
          </a:p>
          <a:p>
            <a:pPr algn="r"/>
            <a:r>
              <a:rPr lang="de-DE" sz="2400" dirty="0">
                <a:solidFill>
                  <a:schemeClr val="bg1"/>
                </a:solidFill>
                <a:latin typeface="Arial Narrow" panose="020B0606020202030204" pitchFamily="34" charset="0"/>
              </a:rPr>
              <a:t>Jesaja 61,</a:t>
            </a:r>
            <a:r>
              <a:rPr lang="de-DE" sz="2400" dirty="0">
                <a:solidFill>
                  <a:srgbClr val="FFC000"/>
                </a:solidFill>
                <a:latin typeface="Arial Narrow" panose="020B0606020202030204" pitchFamily="34" charset="0"/>
              </a:rPr>
              <a:t>2b-3</a:t>
            </a:r>
            <a:r>
              <a:rPr lang="de-DE" sz="2400" dirty="0">
                <a:latin typeface="Arial Narrow" panose="020B0606020202030204" pitchFamily="34" charset="0"/>
              </a:rPr>
              <a:t>: </a:t>
            </a:r>
            <a:r>
              <a:rPr lang="de-DE" sz="2400" dirty="0">
                <a:solidFill>
                  <a:schemeClr val="tx1">
                    <a:lumMod val="95000"/>
                    <a:lumOff val="5000"/>
                  </a:schemeClr>
                </a:solidFill>
                <a:latin typeface="Arial Narrow" panose="020B0606020202030204" pitchFamily="34" charset="0"/>
              </a:rPr>
              <a:t>„1 Der Geist Gottes des HERRN ist auf mir, weil der HERR mich gesalbt hat. Er hat mich gesandt, den Elenden gute Botschaft zu bringen, die zerbrochenen Herzen zu verbinden, zu verkündigen den Gefangenen die Freiheit, den Gebundenen, dass sie frei und ledig sein sollen; </a:t>
            </a:r>
          </a:p>
          <a:p>
            <a:pPr algn="r"/>
            <a:r>
              <a:rPr lang="de-DE" sz="2400" dirty="0">
                <a:solidFill>
                  <a:schemeClr val="tx1">
                    <a:lumMod val="95000"/>
                    <a:lumOff val="5000"/>
                  </a:schemeClr>
                </a:solidFill>
                <a:latin typeface="Arial Narrow" panose="020B0606020202030204" pitchFamily="34" charset="0"/>
              </a:rPr>
              <a:t>2 zu verkündigen ein gnädiges Jahr des HERRN </a:t>
            </a:r>
            <a:r>
              <a:rPr lang="de-DE" sz="2400" dirty="0">
                <a:solidFill>
                  <a:srgbClr val="FFC000"/>
                </a:solidFill>
                <a:latin typeface="Arial Narrow" panose="020B0606020202030204" pitchFamily="34" charset="0"/>
              </a:rPr>
              <a:t>und einen Tag der Rache unsres Gottes, zu trösten alle Trauernden, 3 zu schaffen den Trauernden zu Zion, dass ihnen Schmuck statt Asche, </a:t>
            </a:r>
            <a:r>
              <a:rPr lang="de-DE" sz="2400" dirty="0" err="1">
                <a:solidFill>
                  <a:srgbClr val="FFC000"/>
                </a:solidFill>
                <a:latin typeface="Arial Narrow" panose="020B0606020202030204" pitchFamily="34" charset="0"/>
              </a:rPr>
              <a:t>Freudenöl</a:t>
            </a:r>
            <a:r>
              <a:rPr lang="de-DE" sz="2400" dirty="0">
                <a:solidFill>
                  <a:srgbClr val="FFC000"/>
                </a:solidFill>
                <a:latin typeface="Arial Narrow" panose="020B0606020202030204" pitchFamily="34" charset="0"/>
              </a:rPr>
              <a:t> statt Trauer, schöne Kleider statt eines betrübten Geistes gegeben werden, dass sie genannt werden »Bäume der Gerechtigkeit«, »Pflanzung des HERRN«, ihm zum Preise.“ </a:t>
            </a:r>
            <a:endParaRPr lang="de-CH" sz="2400" dirty="0">
              <a:solidFill>
                <a:srgbClr val="FFC000"/>
              </a:solidFill>
              <a:latin typeface="Arial Narrow" panose="020B0606020202030204" pitchFamily="34" charset="0"/>
            </a:endParaRPr>
          </a:p>
        </p:txBody>
      </p:sp>
    </p:spTree>
    <p:extLst>
      <p:ext uri="{BB962C8B-B14F-4D97-AF65-F5344CB8AC3E}">
        <p14:creationId xmlns:p14="http://schemas.microsoft.com/office/powerpoint/2010/main" val="34595940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F0C2FEF-15DC-2CEB-C95C-0EB701F7274F}"/>
            </a:ext>
          </a:extLst>
        </p:cNvPr>
        <p:cNvGrpSpPr/>
        <p:nvPr/>
      </p:nvGrpSpPr>
      <p:grpSpPr>
        <a:xfrm>
          <a:off x="0" y="0"/>
          <a:ext cx="0" cy="0"/>
          <a:chOff x="0" y="0"/>
          <a:chExt cx="0" cy="0"/>
        </a:xfrm>
      </p:grpSpPr>
      <p:pic>
        <p:nvPicPr>
          <p:cNvPr id="3" name="Grafik 2" descr="Ein Bild, das Text, Screenshot, Handschrift enthält.&#10;&#10;Automatisch generierte Beschreibung">
            <a:extLst>
              <a:ext uri="{FF2B5EF4-FFF2-40B4-BE49-F238E27FC236}">
                <a16:creationId xmlns:a16="http://schemas.microsoft.com/office/drawing/2014/main" id="{A08E7700-9105-D1A4-DE07-B080DB54FE03}"/>
              </a:ext>
            </a:extLst>
          </p:cNvPr>
          <p:cNvPicPr>
            <a:picLocks noChangeAspect="1"/>
          </p:cNvPicPr>
          <p:nvPr/>
        </p:nvPicPr>
        <p:blipFill>
          <a:blip r:embed="rId2"/>
          <a:stretch>
            <a:fillRect/>
          </a:stretch>
        </p:blipFill>
        <p:spPr>
          <a:xfrm>
            <a:off x="0" y="347472"/>
            <a:ext cx="9144000" cy="6163056"/>
          </a:xfrm>
          <a:prstGeom prst="rect">
            <a:avLst/>
          </a:prstGeom>
        </p:spPr>
      </p:pic>
      <p:sp>
        <p:nvSpPr>
          <p:cNvPr id="4" name="Textfeld 3">
            <a:extLst>
              <a:ext uri="{FF2B5EF4-FFF2-40B4-BE49-F238E27FC236}">
                <a16:creationId xmlns:a16="http://schemas.microsoft.com/office/drawing/2014/main" id="{55E1D7F8-985C-336A-9B98-0A23BA1689F1}"/>
              </a:ext>
            </a:extLst>
          </p:cNvPr>
          <p:cNvSpPr txBox="1"/>
          <p:nvPr/>
        </p:nvSpPr>
        <p:spPr>
          <a:xfrm>
            <a:off x="2511729" y="1052148"/>
            <a:ext cx="5328257" cy="1938992"/>
          </a:xfrm>
          <a:prstGeom prst="rect">
            <a:avLst/>
          </a:prstGeom>
          <a:solidFill>
            <a:srgbClr val="FFFF00"/>
          </a:solidFill>
        </p:spPr>
        <p:txBody>
          <a:bodyPr wrap="square" rtlCol="0">
            <a:spAutoFit/>
          </a:bodyPr>
          <a:lstStyle/>
          <a:p>
            <a:pPr algn="ctr"/>
            <a:r>
              <a:rPr lang="de-CH" sz="4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Am Bsp. von: </a:t>
            </a:r>
            <a:br>
              <a:rPr lang="de-CH" sz="4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de-CH" sz="4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Jesaja 60 &amp; 61 </a:t>
            </a:r>
            <a:br>
              <a:rPr lang="de-CH" sz="4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de-CH" sz="4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und	Lukas 4</a:t>
            </a:r>
          </a:p>
        </p:txBody>
      </p:sp>
      <p:pic>
        <p:nvPicPr>
          <p:cNvPr id="6" name="Grafik 5">
            <a:extLst>
              <a:ext uri="{FF2B5EF4-FFF2-40B4-BE49-F238E27FC236}">
                <a16:creationId xmlns:a16="http://schemas.microsoft.com/office/drawing/2014/main" id="{45D36C96-FCF1-752B-D8E3-1898ED0022DA}"/>
              </a:ext>
            </a:extLst>
          </p:cNvPr>
          <p:cNvPicPr>
            <a:picLocks noChangeAspect="1"/>
          </p:cNvPicPr>
          <p:nvPr/>
        </p:nvPicPr>
        <p:blipFill>
          <a:blip r:embed="rId3"/>
          <a:stretch>
            <a:fillRect/>
          </a:stretch>
        </p:blipFill>
        <p:spPr>
          <a:xfrm>
            <a:off x="4572000" y="2991140"/>
            <a:ext cx="752580" cy="133369"/>
          </a:xfrm>
          <a:prstGeom prst="rect">
            <a:avLst/>
          </a:prstGeom>
        </p:spPr>
      </p:pic>
      <p:pic>
        <p:nvPicPr>
          <p:cNvPr id="8" name="Grafik 7">
            <a:extLst>
              <a:ext uri="{FF2B5EF4-FFF2-40B4-BE49-F238E27FC236}">
                <a16:creationId xmlns:a16="http://schemas.microsoft.com/office/drawing/2014/main" id="{69D37D86-F728-99B7-ACB1-9D6E2CFAA3D7}"/>
              </a:ext>
            </a:extLst>
          </p:cNvPr>
          <p:cNvPicPr>
            <a:picLocks noChangeAspect="1"/>
          </p:cNvPicPr>
          <p:nvPr/>
        </p:nvPicPr>
        <p:blipFill>
          <a:blip r:embed="rId4"/>
          <a:stretch>
            <a:fillRect/>
          </a:stretch>
        </p:blipFill>
        <p:spPr>
          <a:xfrm>
            <a:off x="4443394" y="2991140"/>
            <a:ext cx="1009791" cy="1564957"/>
          </a:xfrm>
          <a:prstGeom prst="rect">
            <a:avLst/>
          </a:prstGeom>
        </p:spPr>
      </p:pic>
      <p:pic>
        <p:nvPicPr>
          <p:cNvPr id="9" name="Grafik 8">
            <a:extLst>
              <a:ext uri="{FF2B5EF4-FFF2-40B4-BE49-F238E27FC236}">
                <a16:creationId xmlns:a16="http://schemas.microsoft.com/office/drawing/2014/main" id="{6BC1BA3C-18FD-12BC-3371-B98D84604BF6}"/>
              </a:ext>
            </a:extLst>
          </p:cNvPr>
          <p:cNvPicPr>
            <a:picLocks noChangeAspect="1"/>
          </p:cNvPicPr>
          <p:nvPr/>
        </p:nvPicPr>
        <p:blipFill>
          <a:blip r:embed="rId4"/>
          <a:stretch>
            <a:fillRect/>
          </a:stretch>
        </p:blipFill>
        <p:spPr>
          <a:xfrm>
            <a:off x="7323151" y="3033244"/>
            <a:ext cx="858741" cy="1589537"/>
          </a:xfrm>
          <a:prstGeom prst="rect">
            <a:avLst/>
          </a:prstGeom>
        </p:spPr>
      </p:pic>
      <p:pic>
        <p:nvPicPr>
          <p:cNvPr id="10" name="Grafik 9">
            <a:extLst>
              <a:ext uri="{FF2B5EF4-FFF2-40B4-BE49-F238E27FC236}">
                <a16:creationId xmlns:a16="http://schemas.microsoft.com/office/drawing/2014/main" id="{F7F83A3F-1308-835A-237E-02A3C5B041B7}"/>
              </a:ext>
            </a:extLst>
          </p:cNvPr>
          <p:cNvPicPr>
            <a:picLocks noChangeAspect="1"/>
          </p:cNvPicPr>
          <p:nvPr/>
        </p:nvPicPr>
        <p:blipFill>
          <a:blip r:embed="rId4"/>
          <a:stretch>
            <a:fillRect/>
          </a:stretch>
        </p:blipFill>
        <p:spPr>
          <a:xfrm>
            <a:off x="8099927" y="1685827"/>
            <a:ext cx="928607" cy="1741772"/>
          </a:xfrm>
          <a:prstGeom prst="rect">
            <a:avLst/>
          </a:prstGeom>
        </p:spPr>
      </p:pic>
      <p:pic>
        <p:nvPicPr>
          <p:cNvPr id="2" name="Grafik 1">
            <a:extLst>
              <a:ext uri="{FF2B5EF4-FFF2-40B4-BE49-F238E27FC236}">
                <a16:creationId xmlns:a16="http://schemas.microsoft.com/office/drawing/2014/main" id="{A2BD1C70-3BEF-178F-4E46-7B17E14BECC2}"/>
              </a:ext>
            </a:extLst>
          </p:cNvPr>
          <p:cNvPicPr>
            <a:picLocks noChangeAspect="1"/>
          </p:cNvPicPr>
          <p:nvPr/>
        </p:nvPicPr>
        <p:blipFill>
          <a:blip r:embed="rId4"/>
          <a:stretch>
            <a:fillRect/>
          </a:stretch>
        </p:blipFill>
        <p:spPr>
          <a:xfrm>
            <a:off x="2547205" y="3057825"/>
            <a:ext cx="1009791" cy="386608"/>
          </a:xfrm>
          <a:prstGeom prst="rect">
            <a:avLst/>
          </a:prstGeom>
        </p:spPr>
      </p:pic>
      <p:pic>
        <p:nvPicPr>
          <p:cNvPr id="5" name="Grafik 4">
            <a:extLst>
              <a:ext uri="{FF2B5EF4-FFF2-40B4-BE49-F238E27FC236}">
                <a16:creationId xmlns:a16="http://schemas.microsoft.com/office/drawing/2014/main" id="{285FA3F4-5D64-D19B-529D-3B8DE23B694A}"/>
              </a:ext>
            </a:extLst>
          </p:cNvPr>
          <p:cNvPicPr>
            <a:picLocks noChangeAspect="1"/>
          </p:cNvPicPr>
          <p:nvPr/>
        </p:nvPicPr>
        <p:blipFill>
          <a:blip r:embed="rId4"/>
          <a:stretch>
            <a:fillRect/>
          </a:stretch>
        </p:blipFill>
        <p:spPr>
          <a:xfrm>
            <a:off x="5589732" y="3045534"/>
            <a:ext cx="1009791" cy="398899"/>
          </a:xfrm>
          <a:prstGeom prst="rect">
            <a:avLst/>
          </a:prstGeom>
        </p:spPr>
      </p:pic>
      <p:pic>
        <p:nvPicPr>
          <p:cNvPr id="7" name="Grafik 6">
            <a:extLst>
              <a:ext uri="{FF2B5EF4-FFF2-40B4-BE49-F238E27FC236}">
                <a16:creationId xmlns:a16="http://schemas.microsoft.com/office/drawing/2014/main" id="{B5128E9C-E248-159E-7E66-1D6D228D928F}"/>
              </a:ext>
            </a:extLst>
          </p:cNvPr>
          <p:cNvPicPr>
            <a:picLocks noChangeAspect="1"/>
          </p:cNvPicPr>
          <p:nvPr/>
        </p:nvPicPr>
        <p:blipFill>
          <a:blip r:embed="rId4"/>
          <a:stretch>
            <a:fillRect/>
          </a:stretch>
        </p:blipFill>
        <p:spPr>
          <a:xfrm>
            <a:off x="1501938" y="2798859"/>
            <a:ext cx="1009791" cy="620815"/>
          </a:xfrm>
          <a:prstGeom prst="rect">
            <a:avLst/>
          </a:prstGeom>
        </p:spPr>
      </p:pic>
      <p:pic>
        <p:nvPicPr>
          <p:cNvPr id="11" name="Grafik 10">
            <a:extLst>
              <a:ext uri="{FF2B5EF4-FFF2-40B4-BE49-F238E27FC236}">
                <a16:creationId xmlns:a16="http://schemas.microsoft.com/office/drawing/2014/main" id="{07E9FAFA-4CE4-56B1-1FB5-3FBD8B28169B}"/>
              </a:ext>
            </a:extLst>
          </p:cNvPr>
          <p:cNvPicPr>
            <a:picLocks noChangeAspect="1"/>
          </p:cNvPicPr>
          <p:nvPr/>
        </p:nvPicPr>
        <p:blipFill>
          <a:blip r:embed="rId4"/>
          <a:stretch>
            <a:fillRect/>
          </a:stretch>
        </p:blipFill>
        <p:spPr>
          <a:xfrm>
            <a:off x="3528097" y="3840302"/>
            <a:ext cx="1009791" cy="2083420"/>
          </a:xfrm>
          <a:prstGeom prst="rect">
            <a:avLst/>
          </a:prstGeom>
        </p:spPr>
      </p:pic>
      <p:pic>
        <p:nvPicPr>
          <p:cNvPr id="15" name="Grafik 14">
            <a:extLst>
              <a:ext uri="{FF2B5EF4-FFF2-40B4-BE49-F238E27FC236}">
                <a16:creationId xmlns:a16="http://schemas.microsoft.com/office/drawing/2014/main" id="{2F4DC848-F1D1-41FA-BA7E-3E62C0A6151E}"/>
              </a:ext>
            </a:extLst>
          </p:cNvPr>
          <p:cNvPicPr>
            <a:picLocks noChangeAspect="1"/>
          </p:cNvPicPr>
          <p:nvPr/>
        </p:nvPicPr>
        <p:blipFill>
          <a:blip r:embed="rId5"/>
          <a:stretch>
            <a:fillRect/>
          </a:stretch>
        </p:blipFill>
        <p:spPr>
          <a:xfrm>
            <a:off x="3052100" y="5690854"/>
            <a:ext cx="2000529" cy="628738"/>
          </a:xfrm>
          <a:prstGeom prst="rect">
            <a:avLst/>
          </a:prstGeom>
        </p:spPr>
      </p:pic>
      <p:pic>
        <p:nvPicPr>
          <p:cNvPr id="17" name="Grafik 16">
            <a:extLst>
              <a:ext uri="{FF2B5EF4-FFF2-40B4-BE49-F238E27FC236}">
                <a16:creationId xmlns:a16="http://schemas.microsoft.com/office/drawing/2014/main" id="{08083A13-F821-A45C-900B-B5C8D14966B6}"/>
              </a:ext>
            </a:extLst>
          </p:cNvPr>
          <p:cNvPicPr>
            <a:picLocks noChangeAspect="1"/>
          </p:cNvPicPr>
          <p:nvPr/>
        </p:nvPicPr>
        <p:blipFill>
          <a:blip r:embed="rId5"/>
          <a:stretch>
            <a:fillRect/>
          </a:stretch>
        </p:blipFill>
        <p:spPr>
          <a:xfrm>
            <a:off x="7028005" y="5491483"/>
            <a:ext cx="2000529" cy="628738"/>
          </a:xfrm>
          <a:prstGeom prst="rect">
            <a:avLst/>
          </a:prstGeom>
        </p:spPr>
      </p:pic>
      <p:pic>
        <p:nvPicPr>
          <p:cNvPr id="19" name="Grafik 18">
            <a:extLst>
              <a:ext uri="{FF2B5EF4-FFF2-40B4-BE49-F238E27FC236}">
                <a16:creationId xmlns:a16="http://schemas.microsoft.com/office/drawing/2014/main" id="{015E973D-D34E-ABC7-7F86-F3ABD8E86391}"/>
              </a:ext>
            </a:extLst>
          </p:cNvPr>
          <p:cNvPicPr>
            <a:picLocks noChangeAspect="1"/>
          </p:cNvPicPr>
          <p:nvPr/>
        </p:nvPicPr>
        <p:blipFill>
          <a:blip r:embed="rId5"/>
          <a:stretch>
            <a:fillRect/>
          </a:stretch>
        </p:blipFill>
        <p:spPr>
          <a:xfrm>
            <a:off x="612271" y="5635623"/>
            <a:ext cx="2000529" cy="628738"/>
          </a:xfrm>
          <a:prstGeom prst="rect">
            <a:avLst/>
          </a:prstGeom>
        </p:spPr>
      </p:pic>
      <p:pic>
        <p:nvPicPr>
          <p:cNvPr id="13" name="Grafik 12">
            <a:extLst>
              <a:ext uri="{FF2B5EF4-FFF2-40B4-BE49-F238E27FC236}">
                <a16:creationId xmlns:a16="http://schemas.microsoft.com/office/drawing/2014/main" id="{910594B3-51DD-2091-7ADD-817A75F7FBC6}"/>
              </a:ext>
            </a:extLst>
          </p:cNvPr>
          <p:cNvPicPr>
            <a:picLocks noChangeAspect="1"/>
          </p:cNvPicPr>
          <p:nvPr/>
        </p:nvPicPr>
        <p:blipFill>
          <a:blip r:embed="rId6"/>
          <a:srcRect l="4000"/>
          <a:stretch/>
        </p:blipFill>
        <p:spPr>
          <a:xfrm>
            <a:off x="183558" y="962108"/>
            <a:ext cx="8844976" cy="2029031"/>
          </a:xfrm>
          <a:prstGeom prst="rect">
            <a:avLst/>
          </a:prstGeom>
        </p:spPr>
      </p:pic>
      <p:pic>
        <p:nvPicPr>
          <p:cNvPr id="12" name="Grafik 11">
            <a:extLst>
              <a:ext uri="{FF2B5EF4-FFF2-40B4-BE49-F238E27FC236}">
                <a16:creationId xmlns:a16="http://schemas.microsoft.com/office/drawing/2014/main" id="{ADF8A5EF-F5FF-D584-6397-0F96E9C12D51}"/>
              </a:ext>
            </a:extLst>
          </p:cNvPr>
          <p:cNvPicPr>
            <a:picLocks noChangeAspect="1"/>
          </p:cNvPicPr>
          <p:nvPr/>
        </p:nvPicPr>
        <p:blipFill>
          <a:blip r:embed="rId4"/>
          <a:stretch>
            <a:fillRect/>
          </a:stretch>
        </p:blipFill>
        <p:spPr>
          <a:xfrm>
            <a:off x="6599523" y="3033245"/>
            <a:ext cx="1542613" cy="1522852"/>
          </a:xfrm>
          <a:prstGeom prst="rect">
            <a:avLst/>
          </a:prstGeom>
        </p:spPr>
      </p:pic>
      <p:pic>
        <p:nvPicPr>
          <p:cNvPr id="16" name="Grafik 15">
            <a:extLst>
              <a:ext uri="{FF2B5EF4-FFF2-40B4-BE49-F238E27FC236}">
                <a16:creationId xmlns:a16="http://schemas.microsoft.com/office/drawing/2014/main" id="{FD400A13-9FE6-0742-A507-769F2415503D}"/>
              </a:ext>
            </a:extLst>
          </p:cNvPr>
          <p:cNvPicPr>
            <a:picLocks noChangeAspect="1"/>
          </p:cNvPicPr>
          <p:nvPr/>
        </p:nvPicPr>
        <p:blipFill>
          <a:blip r:embed="rId7"/>
          <a:stretch>
            <a:fillRect/>
          </a:stretch>
        </p:blipFill>
        <p:spPr>
          <a:xfrm>
            <a:off x="8181892" y="3427598"/>
            <a:ext cx="846642" cy="1549919"/>
          </a:xfrm>
          <a:prstGeom prst="rect">
            <a:avLst/>
          </a:prstGeom>
        </p:spPr>
      </p:pic>
      <p:sp>
        <p:nvSpPr>
          <p:cNvPr id="14" name="Textfeld 13">
            <a:extLst>
              <a:ext uri="{FF2B5EF4-FFF2-40B4-BE49-F238E27FC236}">
                <a16:creationId xmlns:a16="http://schemas.microsoft.com/office/drawing/2014/main" id="{4A06356A-66AD-DCD7-4C93-0EB562AF0EB5}"/>
              </a:ext>
            </a:extLst>
          </p:cNvPr>
          <p:cNvSpPr txBox="1"/>
          <p:nvPr/>
        </p:nvSpPr>
        <p:spPr>
          <a:xfrm>
            <a:off x="2021468" y="1073199"/>
            <a:ext cx="5328257" cy="1938992"/>
          </a:xfrm>
          <a:prstGeom prst="rect">
            <a:avLst/>
          </a:prstGeom>
          <a:solidFill>
            <a:srgbClr val="FFFF00"/>
          </a:solidFill>
        </p:spPr>
        <p:txBody>
          <a:bodyPr wrap="square" rtlCol="0">
            <a:spAutoFit/>
          </a:bodyPr>
          <a:lstStyle/>
          <a:p>
            <a:pPr algn="ctr"/>
            <a:r>
              <a:rPr lang="de-CH" sz="4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Am Bsp. von: </a:t>
            </a:r>
            <a:br>
              <a:rPr lang="de-CH" sz="4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de-CH" sz="4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Jesaja 60 &amp; 61</a:t>
            </a:r>
            <a:br>
              <a:rPr lang="de-CH" sz="4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de-CH" sz="4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und Lukas 4,18-19 </a:t>
            </a:r>
          </a:p>
        </p:txBody>
      </p:sp>
      <p:sp>
        <p:nvSpPr>
          <p:cNvPr id="18" name="Textfeld 17">
            <a:extLst>
              <a:ext uri="{FF2B5EF4-FFF2-40B4-BE49-F238E27FC236}">
                <a16:creationId xmlns:a16="http://schemas.microsoft.com/office/drawing/2014/main" id="{EB3FCEFF-93F6-B78B-0FB8-37F2AC20634B}"/>
              </a:ext>
            </a:extLst>
          </p:cNvPr>
          <p:cNvSpPr txBox="1"/>
          <p:nvPr/>
        </p:nvSpPr>
        <p:spPr>
          <a:xfrm>
            <a:off x="160607" y="3419674"/>
            <a:ext cx="1731803" cy="707886"/>
          </a:xfrm>
          <a:prstGeom prst="rect">
            <a:avLst/>
          </a:prstGeom>
          <a:solidFill>
            <a:schemeClr val="bg2"/>
          </a:solidFill>
        </p:spPr>
        <p:txBody>
          <a:bodyPr wrap="square" rtlCol="0">
            <a:spAutoFit/>
          </a:bodyPr>
          <a:lstStyle/>
          <a:p>
            <a:pPr algn="ctr"/>
            <a:r>
              <a:rPr lang="de-CH" sz="2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Jesaja sieht, </a:t>
            </a:r>
          </a:p>
          <a:p>
            <a:pPr algn="ctr"/>
            <a:r>
              <a:rPr lang="de-CH" sz="2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ca. 700 v.Chr.</a:t>
            </a:r>
          </a:p>
        </p:txBody>
      </p:sp>
      <p:pic>
        <p:nvPicPr>
          <p:cNvPr id="21" name="Grafik 20">
            <a:extLst>
              <a:ext uri="{FF2B5EF4-FFF2-40B4-BE49-F238E27FC236}">
                <a16:creationId xmlns:a16="http://schemas.microsoft.com/office/drawing/2014/main" id="{BFF8740E-A3CB-DBF5-7A1D-77FB5EE22923}"/>
              </a:ext>
            </a:extLst>
          </p:cNvPr>
          <p:cNvPicPr>
            <a:picLocks noChangeAspect="1"/>
          </p:cNvPicPr>
          <p:nvPr/>
        </p:nvPicPr>
        <p:blipFill>
          <a:blip r:embed="rId8"/>
          <a:stretch>
            <a:fillRect/>
          </a:stretch>
        </p:blipFill>
        <p:spPr>
          <a:xfrm>
            <a:off x="1629912" y="4686985"/>
            <a:ext cx="3902054" cy="1329927"/>
          </a:xfrm>
          <a:prstGeom prst="rect">
            <a:avLst/>
          </a:prstGeom>
        </p:spPr>
      </p:pic>
    </p:spTree>
    <p:extLst>
      <p:ext uri="{BB962C8B-B14F-4D97-AF65-F5344CB8AC3E}">
        <p14:creationId xmlns:p14="http://schemas.microsoft.com/office/powerpoint/2010/main" val="2573900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80">
                                          <p:stCondLst>
                                            <p:cond delay="0"/>
                                          </p:stCondLst>
                                        </p:cTn>
                                        <p:tgtEl>
                                          <p:spTgt spid="21"/>
                                        </p:tgtEl>
                                      </p:cBhvr>
                                    </p:animEffect>
                                    <p:anim calcmode="lin" valueType="num">
                                      <p:cBhvr>
                                        <p:cTn id="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3" dur="26">
                                          <p:stCondLst>
                                            <p:cond delay="650"/>
                                          </p:stCondLst>
                                        </p:cTn>
                                        <p:tgtEl>
                                          <p:spTgt spid="21"/>
                                        </p:tgtEl>
                                      </p:cBhvr>
                                      <p:to x="100000" y="60000"/>
                                    </p:animScale>
                                    <p:animScale>
                                      <p:cBhvr>
                                        <p:cTn id="14" dur="166" decel="50000">
                                          <p:stCondLst>
                                            <p:cond delay="676"/>
                                          </p:stCondLst>
                                        </p:cTn>
                                        <p:tgtEl>
                                          <p:spTgt spid="21"/>
                                        </p:tgtEl>
                                      </p:cBhvr>
                                      <p:to x="100000" y="100000"/>
                                    </p:animScale>
                                    <p:animScale>
                                      <p:cBhvr>
                                        <p:cTn id="15" dur="26">
                                          <p:stCondLst>
                                            <p:cond delay="1312"/>
                                          </p:stCondLst>
                                        </p:cTn>
                                        <p:tgtEl>
                                          <p:spTgt spid="21"/>
                                        </p:tgtEl>
                                      </p:cBhvr>
                                      <p:to x="100000" y="80000"/>
                                    </p:animScale>
                                    <p:animScale>
                                      <p:cBhvr>
                                        <p:cTn id="16" dur="166" decel="50000">
                                          <p:stCondLst>
                                            <p:cond delay="1338"/>
                                          </p:stCondLst>
                                        </p:cTn>
                                        <p:tgtEl>
                                          <p:spTgt spid="21"/>
                                        </p:tgtEl>
                                      </p:cBhvr>
                                      <p:to x="100000" y="100000"/>
                                    </p:animScale>
                                    <p:animScale>
                                      <p:cBhvr>
                                        <p:cTn id="17" dur="26">
                                          <p:stCondLst>
                                            <p:cond delay="1642"/>
                                          </p:stCondLst>
                                        </p:cTn>
                                        <p:tgtEl>
                                          <p:spTgt spid="21"/>
                                        </p:tgtEl>
                                      </p:cBhvr>
                                      <p:to x="100000" y="90000"/>
                                    </p:animScale>
                                    <p:animScale>
                                      <p:cBhvr>
                                        <p:cTn id="18" dur="166" decel="50000">
                                          <p:stCondLst>
                                            <p:cond delay="1668"/>
                                          </p:stCondLst>
                                        </p:cTn>
                                        <p:tgtEl>
                                          <p:spTgt spid="21"/>
                                        </p:tgtEl>
                                      </p:cBhvr>
                                      <p:to x="100000" y="100000"/>
                                    </p:animScale>
                                    <p:animScale>
                                      <p:cBhvr>
                                        <p:cTn id="19" dur="26">
                                          <p:stCondLst>
                                            <p:cond delay="1808"/>
                                          </p:stCondLst>
                                        </p:cTn>
                                        <p:tgtEl>
                                          <p:spTgt spid="21"/>
                                        </p:tgtEl>
                                      </p:cBhvr>
                                      <p:to x="100000" y="95000"/>
                                    </p:animScale>
                                    <p:animScale>
                                      <p:cBhvr>
                                        <p:cTn id="20"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7396589-DB12-2733-3DFE-778A176F9E6B}"/>
            </a:ext>
          </a:extLst>
        </p:cNvPr>
        <p:cNvGrpSpPr/>
        <p:nvPr/>
      </p:nvGrpSpPr>
      <p:grpSpPr>
        <a:xfrm>
          <a:off x="0" y="0"/>
          <a:ext cx="0" cy="0"/>
          <a:chOff x="0" y="0"/>
          <a:chExt cx="0" cy="0"/>
        </a:xfrm>
      </p:grpSpPr>
      <p:pic>
        <p:nvPicPr>
          <p:cNvPr id="3" name="Grafik 2" descr="Ein Bild, das Text, Screenshot, Handschrift enthält.&#10;&#10;Automatisch generierte Beschreibung">
            <a:extLst>
              <a:ext uri="{FF2B5EF4-FFF2-40B4-BE49-F238E27FC236}">
                <a16:creationId xmlns:a16="http://schemas.microsoft.com/office/drawing/2014/main" id="{150C21D2-1203-C936-E393-8DA99C114253}"/>
              </a:ext>
            </a:extLst>
          </p:cNvPr>
          <p:cNvPicPr>
            <a:picLocks noChangeAspect="1"/>
          </p:cNvPicPr>
          <p:nvPr/>
        </p:nvPicPr>
        <p:blipFill>
          <a:blip r:embed="rId2"/>
          <a:stretch>
            <a:fillRect/>
          </a:stretch>
        </p:blipFill>
        <p:spPr>
          <a:xfrm>
            <a:off x="0" y="347472"/>
            <a:ext cx="9144000" cy="6163056"/>
          </a:xfrm>
          <a:prstGeom prst="rect">
            <a:avLst/>
          </a:prstGeom>
        </p:spPr>
      </p:pic>
      <p:sp>
        <p:nvSpPr>
          <p:cNvPr id="4" name="Textfeld 3">
            <a:extLst>
              <a:ext uri="{FF2B5EF4-FFF2-40B4-BE49-F238E27FC236}">
                <a16:creationId xmlns:a16="http://schemas.microsoft.com/office/drawing/2014/main" id="{9E209736-3C8D-1368-03A0-BC60020F1113}"/>
              </a:ext>
            </a:extLst>
          </p:cNvPr>
          <p:cNvSpPr txBox="1"/>
          <p:nvPr/>
        </p:nvSpPr>
        <p:spPr>
          <a:xfrm>
            <a:off x="2511729" y="1052148"/>
            <a:ext cx="5328257" cy="1938992"/>
          </a:xfrm>
          <a:prstGeom prst="rect">
            <a:avLst/>
          </a:prstGeom>
          <a:solidFill>
            <a:srgbClr val="FFFF00"/>
          </a:solidFill>
        </p:spPr>
        <p:txBody>
          <a:bodyPr wrap="square" rtlCol="0">
            <a:spAutoFit/>
          </a:bodyPr>
          <a:lstStyle/>
          <a:p>
            <a:pPr algn="ctr"/>
            <a:r>
              <a:rPr lang="de-CH" sz="4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Am Bsp. von: </a:t>
            </a:r>
            <a:br>
              <a:rPr lang="de-CH" sz="4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de-CH" sz="4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Jesaja 60 &amp; 61 </a:t>
            </a:r>
            <a:br>
              <a:rPr lang="de-CH" sz="4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de-CH" sz="4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und	Lukas 4</a:t>
            </a:r>
          </a:p>
        </p:txBody>
      </p:sp>
      <p:pic>
        <p:nvPicPr>
          <p:cNvPr id="6" name="Grafik 5">
            <a:extLst>
              <a:ext uri="{FF2B5EF4-FFF2-40B4-BE49-F238E27FC236}">
                <a16:creationId xmlns:a16="http://schemas.microsoft.com/office/drawing/2014/main" id="{26D2C78F-A87B-BAD9-4FF7-CF7D5FCF1FF7}"/>
              </a:ext>
            </a:extLst>
          </p:cNvPr>
          <p:cNvPicPr>
            <a:picLocks noChangeAspect="1"/>
          </p:cNvPicPr>
          <p:nvPr/>
        </p:nvPicPr>
        <p:blipFill>
          <a:blip r:embed="rId3"/>
          <a:stretch>
            <a:fillRect/>
          </a:stretch>
        </p:blipFill>
        <p:spPr>
          <a:xfrm>
            <a:off x="4572000" y="2991140"/>
            <a:ext cx="752580" cy="133369"/>
          </a:xfrm>
          <a:prstGeom prst="rect">
            <a:avLst/>
          </a:prstGeom>
        </p:spPr>
      </p:pic>
      <p:pic>
        <p:nvPicPr>
          <p:cNvPr id="8" name="Grafik 7">
            <a:extLst>
              <a:ext uri="{FF2B5EF4-FFF2-40B4-BE49-F238E27FC236}">
                <a16:creationId xmlns:a16="http://schemas.microsoft.com/office/drawing/2014/main" id="{8B994FAF-B16A-E2AD-5F77-BEEFE7FEC17E}"/>
              </a:ext>
            </a:extLst>
          </p:cNvPr>
          <p:cNvPicPr>
            <a:picLocks noChangeAspect="1"/>
          </p:cNvPicPr>
          <p:nvPr/>
        </p:nvPicPr>
        <p:blipFill>
          <a:blip r:embed="rId4"/>
          <a:stretch>
            <a:fillRect/>
          </a:stretch>
        </p:blipFill>
        <p:spPr>
          <a:xfrm>
            <a:off x="4443394" y="2991140"/>
            <a:ext cx="1009791" cy="1564957"/>
          </a:xfrm>
          <a:prstGeom prst="rect">
            <a:avLst/>
          </a:prstGeom>
        </p:spPr>
      </p:pic>
      <p:pic>
        <p:nvPicPr>
          <p:cNvPr id="9" name="Grafik 8">
            <a:extLst>
              <a:ext uri="{FF2B5EF4-FFF2-40B4-BE49-F238E27FC236}">
                <a16:creationId xmlns:a16="http://schemas.microsoft.com/office/drawing/2014/main" id="{37CD563A-EC4D-2E86-6478-8BCFD822B653}"/>
              </a:ext>
            </a:extLst>
          </p:cNvPr>
          <p:cNvPicPr>
            <a:picLocks noChangeAspect="1"/>
          </p:cNvPicPr>
          <p:nvPr/>
        </p:nvPicPr>
        <p:blipFill>
          <a:blip r:embed="rId4"/>
          <a:stretch>
            <a:fillRect/>
          </a:stretch>
        </p:blipFill>
        <p:spPr>
          <a:xfrm>
            <a:off x="7323151" y="3033244"/>
            <a:ext cx="858741" cy="1589537"/>
          </a:xfrm>
          <a:prstGeom prst="rect">
            <a:avLst/>
          </a:prstGeom>
        </p:spPr>
      </p:pic>
      <p:pic>
        <p:nvPicPr>
          <p:cNvPr id="10" name="Grafik 9">
            <a:extLst>
              <a:ext uri="{FF2B5EF4-FFF2-40B4-BE49-F238E27FC236}">
                <a16:creationId xmlns:a16="http://schemas.microsoft.com/office/drawing/2014/main" id="{C1E88318-9E03-E873-D3B4-830F05A84195}"/>
              </a:ext>
            </a:extLst>
          </p:cNvPr>
          <p:cNvPicPr>
            <a:picLocks noChangeAspect="1"/>
          </p:cNvPicPr>
          <p:nvPr/>
        </p:nvPicPr>
        <p:blipFill>
          <a:blip r:embed="rId4"/>
          <a:stretch>
            <a:fillRect/>
          </a:stretch>
        </p:blipFill>
        <p:spPr>
          <a:xfrm>
            <a:off x="8099927" y="1685827"/>
            <a:ext cx="928607" cy="1741772"/>
          </a:xfrm>
          <a:prstGeom prst="rect">
            <a:avLst/>
          </a:prstGeom>
        </p:spPr>
      </p:pic>
      <p:pic>
        <p:nvPicPr>
          <p:cNvPr id="2" name="Grafik 1">
            <a:extLst>
              <a:ext uri="{FF2B5EF4-FFF2-40B4-BE49-F238E27FC236}">
                <a16:creationId xmlns:a16="http://schemas.microsoft.com/office/drawing/2014/main" id="{BE328F70-3638-78D9-2360-DA3B603FB715}"/>
              </a:ext>
            </a:extLst>
          </p:cNvPr>
          <p:cNvPicPr>
            <a:picLocks noChangeAspect="1"/>
          </p:cNvPicPr>
          <p:nvPr/>
        </p:nvPicPr>
        <p:blipFill>
          <a:blip r:embed="rId4"/>
          <a:stretch>
            <a:fillRect/>
          </a:stretch>
        </p:blipFill>
        <p:spPr>
          <a:xfrm>
            <a:off x="2547205" y="3057825"/>
            <a:ext cx="1009791" cy="386608"/>
          </a:xfrm>
          <a:prstGeom prst="rect">
            <a:avLst/>
          </a:prstGeom>
        </p:spPr>
      </p:pic>
      <p:pic>
        <p:nvPicPr>
          <p:cNvPr id="5" name="Grafik 4">
            <a:extLst>
              <a:ext uri="{FF2B5EF4-FFF2-40B4-BE49-F238E27FC236}">
                <a16:creationId xmlns:a16="http://schemas.microsoft.com/office/drawing/2014/main" id="{19E09315-996C-5AEA-E893-BF3C57E4F2C9}"/>
              </a:ext>
            </a:extLst>
          </p:cNvPr>
          <p:cNvPicPr>
            <a:picLocks noChangeAspect="1"/>
          </p:cNvPicPr>
          <p:nvPr/>
        </p:nvPicPr>
        <p:blipFill>
          <a:blip r:embed="rId4"/>
          <a:stretch>
            <a:fillRect/>
          </a:stretch>
        </p:blipFill>
        <p:spPr>
          <a:xfrm>
            <a:off x="5589732" y="3045534"/>
            <a:ext cx="1009791" cy="398899"/>
          </a:xfrm>
          <a:prstGeom prst="rect">
            <a:avLst/>
          </a:prstGeom>
        </p:spPr>
      </p:pic>
      <p:pic>
        <p:nvPicPr>
          <p:cNvPr id="7" name="Grafik 6">
            <a:extLst>
              <a:ext uri="{FF2B5EF4-FFF2-40B4-BE49-F238E27FC236}">
                <a16:creationId xmlns:a16="http://schemas.microsoft.com/office/drawing/2014/main" id="{9A7AE5F5-FC25-3577-2085-9E53DAFD669E}"/>
              </a:ext>
            </a:extLst>
          </p:cNvPr>
          <p:cNvPicPr>
            <a:picLocks noChangeAspect="1"/>
          </p:cNvPicPr>
          <p:nvPr/>
        </p:nvPicPr>
        <p:blipFill>
          <a:blip r:embed="rId4"/>
          <a:stretch>
            <a:fillRect/>
          </a:stretch>
        </p:blipFill>
        <p:spPr>
          <a:xfrm>
            <a:off x="1501938" y="2798859"/>
            <a:ext cx="1009791" cy="620815"/>
          </a:xfrm>
          <a:prstGeom prst="rect">
            <a:avLst/>
          </a:prstGeom>
        </p:spPr>
      </p:pic>
      <p:pic>
        <p:nvPicPr>
          <p:cNvPr id="11" name="Grafik 10">
            <a:extLst>
              <a:ext uri="{FF2B5EF4-FFF2-40B4-BE49-F238E27FC236}">
                <a16:creationId xmlns:a16="http://schemas.microsoft.com/office/drawing/2014/main" id="{67CF9C6A-9309-F4C1-EA7D-11E74F62ACB2}"/>
              </a:ext>
            </a:extLst>
          </p:cNvPr>
          <p:cNvPicPr>
            <a:picLocks noChangeAspect="1"/>
          </p:cNvPicPr>
          <p:nvPr/>
        </p:nvPicPr>
        <p:blipFill>
          <a:blip r:embed="rId4"/>
          <a:stretch>
            <a:fillRect/>
          </a:stretch>
        </p:blipFill>
        <p:spPr>
          <a:xfrm>
            <a:off x="3528097" y="3840302"/>
            <a:ext cx="1009791" cy="2083420"/>
          </a:xfrm>
          <a:prstGeom prst="rect">
            <a:avLst/>
          </a:prstGeom>
        </p:spPr>
      </p:pic>
      <p:pic>
        <p:nvPicPr>
          <p:cNvPr id="15" name="Grafik 14">
            <a:extLst>
              <a:ext uri="{FF2B5EF4-FFF2-40B4-BE49-F238E27FC236}">
                <a16:creationId xmlns:a16="http://schemas.microsoft.com/office/drawing/2014/main" id="{420144BC-7DCB-ED9C-7D16-B7867D9F2E38}"/>
              </a:ext>
            </a:extLst>
          </p:cNvPr>
          <p:cNvPicPr>
            <a:picLocks noChangeAspect="1"/>
          </p:cNvPicPr>
          <p:nvPr/>
        </p:nvPicPr>
        <p:blipFill>
          <a:blip r:embed="rId5"/>
          <a:stretch>
            <a:fillRect/>
          </a:stretch>
        </p:blipFill>
        <p:spPr>
          <a:xfrm>
            <a:off x="3052100" y="5690854"/>
            <a:ext cx="2000529" cy="628738"/>
          </a:xfrm>
          <a:prstGeom prst="rect">
            <a:avLst/>
          </a:prstGeom>
        </p:spPr>
      </p:pic>
      <p:pic>
        <p:nvPicPr>
          <p:cNvPr id="17" name="Grafik 16">
            <a:extLst>
              <a:ext uri="{FF2B5EF4-FFF2-40B4-BE49-F238E27FC236}">
                <a16:creationId xmlns:a16="http://schemas.microsoft.com/office/drawing/2014/main" id="{7EAB5B97-7316-4A46-62A4-41007A0C2937}"/>
              </a:ext>
            </a:extLst>
          </p:cNvPr>
          <p:cNvPicPr>
            <a:picLocks noChangeAspect="1"/>
          </p:cNvPicPr>
          <p:nvPr/>
        </p:nvPicPr>
        <p:blipFill>
          <a:blip r:embed="rId5"/>
          <a:stretch>
            <a:fillRect/>
          </a:stretch>
        </p:blipFill>
        <p:spPr>
          <a:xfrm>
            <a:off x="7028005" y="5491483"/>
            <a:ext cx="2000529" cy="628738"/>
          </a:xfrm>
          <a:prstGeom prst="rect">
            <a:avLst/>
          </a:prstGeom>
        </p:spPr>
      </p:pic>
      <p:pic>
        <p:nvPicPr>
          <p:cNvPr id="19" name="Grafik 18">
            <a:extLst>
              <a:ext uri="{FF2B5EF4-FFF2-40B4-BE49-F238E27FC236}">
                <a16:creationId xmlns:a16="http://schemas.microsoft.com/office/drawing/2014/main" id="{78534FC6-BD0D-5BB6-F5C7-DF81FBA32924}"/>
              </a:ext>
            </a:extLst>
          </p:cNvPr>
          <p:cNvPicPr>
            <a:picLocks noChangeAspect="1"/>
          </p:cNvPicPr>
          <p:nvPr/>
        </p:nvPicPr>
        <p:blipFill>
          <a:blip r:embed="rId5"/>
          <a:stretch>
            <a:fillRect/>
          </a:stretch>
        </p:blipFill>
        <p:spPr>
          <a:xfrm>
            <a:off x="612271" y="5635623"/>
            <a:ext cx="2000529" cy="628738"/>
          </a:xfrm>
          <a:prstGeom prst="rect">
            <a:avLst/>
          </a:prstGeom>
        </p:spPr>
      </p:pic>
      <p:pic>
        <p:nvPicPr>
          <p:cNvPr id="13" name="Grafik 12">
            <a:extLst>
              <a:ext uri="{FF2B5EF4-FFF2-40B4-BE49-F238E27FC236}">
                <a16:creationId xmlns:a16="http://schemas.microsoft.com/office/drawing/2014/main" id="{14C574B3-DD42-4692-A2CA-D5177866BA9F}"/>
              </a:ext>
            </a:extLst>
          </p:cNvPr>
          <p:cNvPicPr>
            <a:picLocks noChangeAspect="1"/>
          </p:cNvPicPr>
          <p:nvPr/>
        </p:nvPicPr>
        <p:blipFill>
          <a:blip r:embed="rId6"/>
          <a:srcRect l="4000"/>
          <a:stretch/>
        </p:blipFill>
        <p:spPr>
          <a:xfrm>
            <a:off x="183558" y="962108"/>
            <a:ext cx="8844976" cy="2029031"/>
          </a:xfrm>
          <a:prstGeom prst="rect">
            <a:avLst/>
          </a:prstGeom>
        </p:spPr>
      </p:pic>
      <p:pic>
        <p:nvPicPr>
          <p:cNvPr id="12" name="Grafik 11">
            <a:extLst>
              <a:ext uri="{FF2B5EF4-FFF2-40B4-BE49-F238E27FC236}">
                <a16:creationId xmlns:a16="http://schemas.microsoft.com/office/drawing/2014/main" id="{C0EAE3B8-00F0-3E2E-F7B2-81B059C5C7CF}"/>
              </a:ext>
            </a:extLst>
          </p:cNvPr>
          <p:cNvPicPr>
            <a:picLocks noChangeAspect="1"/>
          </p:cNvPicPr>
          <p:nvPr/>
        </p:nvPicPr>
        <p:blipFill>
          <a:blip r:embed="rId4"/>
          <a:stretch>
            <a:fillRect/>
          </a:stretch>
        </p:blipFill>
        <p:spPr>
          <a:xfrm>
            <a:off x="6599523" y="3033245"/>
            <a:ext cx="1542613" cy="1522852"/>
          </a:xfrm>
          <a:prstGeom prst="rect">
            <a:avLst/>
          </a:prstGeom>
        </p:spPr>
      </p:pic>
      <p:pic>
        <p:nvPicPr>
          <p:cNvPr id="16" name="Grafik 15">
            <a:extLst>
              <a:ext uri="{FF2B5EF4-FFF2-40B4-BE49-F238E27FC236}">
                <a16:creationId xmlns:a16="http://schemas.microsoft.com/office/drawing/2014/main" id="{AA45C07E-C9E6-3CC0-E2DC-8E110DDA0969}"/>
              </a:ext>
            </a:extLst>
          </p:cNvPr>
          <p:cNvPicPr>
            <a:picLocks noChangeAspect="1"/>
          </p:cNvPicPr>
          <p:nvPr/>
        </p:nvPicPr>
        <p:blipFill>
          <a:blip r:embed="rId7"/>
          <a:stretch>
            <a:fillRect/>
          </a:stretch>
        </p:blipFill>
        <p:spPr>
          <a:xfrm>
            <a:off x="8181892" y="3427598"/>
            <a:ext cx="846642" cy="1549919"/>
          </a:xfrm>
          <a:prstGeom prst="rect">
            <a:avLst/>
          </a:prstGeom>
        </p:spPr>
      </p:pic>
      <p:sp>
        <p:nvSpPr>
          <p:cNvPr id="14" name="Textfeld 13">
            <a:extLst>
              <a:ext uri="{FF2B5EF4-FFF2-40B4-BE49-F238E27FC236}">
                <a16:creationId xmlns:a16="http://schemas.microsoft.com/office/drawing/2014/main" id="{B379F009-5631-66E3-DCD7-E7863354F825}"/>
              </a:ext>
            </a:extLst>
          </p:cNvPr>
          <p:cNvSpPr txBox="1"/>
          <p:nvPr/>
        </p:nvSpPr>
        <p:spPr>
          <a:xfrm>
            <a:off x="2021468" y="1073199"/>
            <a:ext cx="5328257" cy="1938992"/>
          </a:xfrm>
          <a:prstGeom prst="rect">
            <a:avLst/>
          </a:prstGeom>
          <a:solidFill>
            <a:srgbClr val="FFFF00"/>
          </a:solidFill>
        </p:spPr>
        <p:txBody>
          <a:bodyPr wrap="square" rtlCol="0">
            <a:spAutoFit/>
          </a:bodyPr>
          <a:lstStyle/>
          <a:p>
            <a:pPr algn="ctr"/>
            <a:r>
              <a:rPr lang="de-CH" sz="4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Am Bsp. von: </a:t>
            </a:r>
            <a:br>
              <a:rPr lang="de-CH" sz="4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de-CH" sz="4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Jesaja 60 &amp; 61</a:t>
            </a:r>
            <a:br>
              <a:rPr lang="de-CH" sz="4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de-CH" sz="4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und Lukas 4,18-19 </a:t>
            </a:r>
          </a:p>
        </p:txBody>
      </p:sp>
      <p:sp>
        <p:nvSpPr>
          <p:cNvPr id="18" name="Textfeld 17">
            <a:extLst>
              <a:ext uri="{FF2B5EF4-FFF2-40B4-BE49-F238E27FC236}">
                <a16:creationId xmlns:a16="http://schemas.microsoft.com/office/drawing/2014/main" id="{58877FA7-A1D2-45D5-7E0E-8D629A99E231}"/>
              </a:ext>
            </a:extLst>
          </p:cNvPr>
          <p:cNvSpPr txBox="1"/>
          <p:nvPr/>
        </p:nvSpPr>
        <p:spPr>
          <a:xfrm>
            <a:off x="160607" y="3419674"/>
            <a:ext cx="1731803" cy="707886"/>
          </a:xfrm>
          <a:prstGeom prst="rect">
            <a:avLst/>
          </a:prstGeom>
          <a:solidFill>
            <a:schemeClr val="bg2"/>
          </a:solidFill>
        </p:spPr>
        <p:txBody>
          <a:bodyPr wrap="square" rtlCol="0">
            <a:spAutoFit/>
          </a:bodyPr>
          <a:lstStyle/>
          <a:p>
            <a:pPr algn="ctr"/>
            <a:r>
              <a:rPr lang="de-CH" sz="2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Jesaja sieht, </a:t>
            </a:r>
          </a:p>
          <a:p>
            <a:pPr algn="ctr"/>
            <a:r>
              <a:rPr lang="de-CH" sz="2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ca. 700 v.Chr.</a:t>
            </a:r>
          </a:p>
        </p:txBody>
      </p:sp>
      <p:pic>
        <p:nvPicPr>
          <p:cNvPr id="21" name="Grafik 20">
            <a:extLst>
              <a:ext uri="{FF2B5EF4-FFF2-40B4-BE49-F238E27FC236}">
                <a16:creationId xmlns:a16="http://schemas.microsoft.com/office/drawing/2014/main" id="{060E5BE0-A085-C710-DBFD-EA0D39BE36F2}"/>
              </a:ext>
            </a:extLst>
          </p:cNvPr>
          <p:cNvPicPr>
            <a:picLocks noChangeAspect="1"/>
          </p:cNvPicPr>
          <p:nvPr/>
        </p:nvPicPr>
        <p:blipFill>
          <a:blip r:embed="rId8"/>
          <a:stretch>
            <a:fillRect/>
          </a:stretch>
        </p:blipFill>
        <p:spPr>
          <a:xfrm>
            <a:off x="1629912" y="4686985"/>
            <a:ext cx="3902054" cy="1329927"/>
          </a:xfrm>
          <a:prstGeom prst="rect">
            <a:avLst/>
          </a:prstGeom>
        </p:spPr>
      </p:pic>
      <p:pic>
        <p:nvPicPr>
          <p:cNvPr id="22" name="Grafik 21">
            <a:extLst>
              <a:ext uri="{FF2B5EF4-FFF2-40B4-BE49-F238E27FC236}">
                <a16:creationId xmlns:a16="http://schemas.microsoft.com/office/drawing/2014/main" id="{46BEAAEA-2351-ABD8-67B7-405088420E43}"/>
              </a:ext>
            </a:extLst>
          </p:cNvPr>
          <p:cNvPicPr>
            <a:picLocks noChangeAspect="1"/>
          </p:cNvPicPr>
          <p:nvPr/>
        </p:nvPicPr>
        <p:blipFill>
          <a:blip r:embed="rId9"/>
          <a:stretch>
            <a:fillRect/>
          </a:stretch>
        </p:blipFill>
        <p:spPr>
          <a:xfrm>
            <a:off x="5518970" y="4686985"/>
            <a:ext cx="3569122" cy="1329927"/>
          </a:xfrm>
          <a:prstGeom prst="rect">
            <a:avLst/>
          </a:prstGeom>
        </p:spPr>
      </p:pic>
    </p:spTree>
    <p:extLst>
      <p:ext uri="{BB962C8B-B14F-4D97-AF65-F5344CB8AC3E}">
        <p14:creationId xmlns:p14="http://schemas.microsoft.com/office/powerpoint/2010/main" val="38282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80">
                                          <p:stCondLst>
                                            <p:cond delay="0"/>
                                          </p:stCondLst>
                                        </p:cTn>
                                        <p:tgtEl>
                                          <p:spTgt spid="22"/>
                                        </p:tgtEl>
                                      </p:cBhvr>
                                    </p:animEffect>
                                    <p:anim calcmode="lin" valueType="num">
                                      <p:cBhvr>
                                        <p:cTn id="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3" dur="26">
                                          <p:stCondLst>
                                            <p:cond delay="650"/>
                                          </p:stCondLst>
                                        </p:cTn>
                                        <p:tgtEl>
                                          <p:spTgt spid="22"/>
                                        </p:tgtEl>
                                      </p:cBhvr>
                                      <p:to x="100000" y="60000"/>
                                    </p:animScale>
                                    <p:animScale>
                                      <p:cBhvr>
                                        <p:cTn id="14" dur="166" decel="50000">
                                          <p:stCondLst>
                                            <p:cond delay="676"/>
                                          </p:stCondLst>
                                        </p:cTn>
                                        <p:tgtEl>
                                          <p:spTgt spid="22"/>
                                        </p:tgtEl>
                                      </p:cBhvr>
                                      <p:to x="100000" y="100000"/>
                                    </p:animScale>
                                    <p:animScale>
                                      <p:cBhvr>
                                        <p:cTn id="15" dur="26">
                                          <p:stCondLst>
                                            <p:cond delay="1312"/>
                                          </p:stCondLst>
                                        </p:cTn>
                                        <p:tgtEl>
                                          <p:spTgt spid="22"/>
                                        </p:tgtEl>
                                      </p:cBhvr>
                                      <p:to x="100000" y="80000"/>
                                    </p:animScale>
                                    <p:animScale>
                                      <p:cBhvr>
                                        <p:cTn id="16" dur="166" decel="50000">
                                          <p:stCondLst>
                                            <p:cond delay="1338"/>
                                          </p:stCondLst>
                                        </p:cTn>
                                        <p:tgtEl>
                                          <p:spTgt spid="22"/>
                                        </p:tgtEl>
                                      </p:cBhvr>
                                      <p:to x="100000" y="100000"/>
                                    </p:animScale>
                                    <p:animScale>
                                      <p:cBhvr>
                                        <p:cTn id="17" dur="26">
                                          <p:stCondLst>
                                            <p:cond delay="1642"/>
                                          </p:stCondLst>
                                        </p:cTn>
                                        <p:tgtEl>
                                          <p:spTgt spid="22"/>
                                        </p:tgtEl>
                                      </p:cBhvr>
                                      <p:to x="100000" y="90000"/>
                                    </p:animScale>
                                    <p:animScale>
                                      <p:cBhvr>
                                        <p:cTn id="18" dur="166" decel="50000">
                                          <p:stCondLst>
                                            <p:cond delay="1668"/>
                                          </p:stCondLst>
                                        </p:cTn>
                                        <p:tgtEl>
                                          <p:spTgt spid="22"/>
                                        </p:tgtEl>
                                      </p:cBhvr>
                                      <p:to x="100000" y="100000"/>
                                    </p:animScale>
                                    <p:animScale>
                                      <p:cBhvr>
                                        <p:cTn id="19" dur="26">
                                          <p:stCondLst>
                                            <p:cond delay="1808"/>
                                          </p:stCondLst>
                                        </p:cTn>
                                        <p:tgtEl>
                                          <p:spTgt spid="22"/>
                                        </p:tgtEl>
                                      </p:cBhvr>
                                      <p:to x="100000" y="95000"/>
                                    </p:animScale>
                                    <p:animScale>
                                      <p:cBhvr>
                                        <p:cTn id="20" dur="166" decel="50000">
                                          <p:stCondLst>
                                            <p:cond delay="1834"/>
                                          </p:stCondLst>
                                        </p:cTn>
                                        <p:tgtEl>
                                          <p:spTgt spid="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9234A16-77E2-465F-7BD0-4DBBD2288ACB}"/>
            </a:ext>
          </a:extLst>
        </p:cNvPr>
        <p:cNvGrpSpPr/>
        <p:nvPr/>
      </p:nvGrpSpPr>
      <p:grpSpPr>
        <a:xfrm>
          <a:off x="0" y="0"/>
          <a:ext cx="0" cy="0"/>
          <a:chOff x="0" y="0"/>
          <a:chExt cx="0" cy="0"/>
        </a:xfrm>
      </p:grpSpPr>
      <p:pic>
        <p:nvPicPr>
          <p:cNvPr id="3" name="Grafik 2" descr="Ein Bild, das Text, Screenshot, Handschrift enthält.&#10;&#10;Automatisch generierte Beschreibung">
            <a:extLst>
              <a:ext uri="{FF2B5EF4-FFF2-40B4-BE49-F238E27FC236}">
                <a16:creationId xmlns:a16="http://schemas.microsoft.com/office/drawing/2014/main" id="{EECF0A26-99D9-1233-DE9F-210EF56B2304}"/>
              </a:ext>
            </a:extLst>
          </p:cNvPr>
          <p:cNvPicPr>
            <a:picLocks noChangeAspect="1"/>
          </p:cNvPicPr>
          <p:nvPr/>
        </p:nvPicPr>
        <p:blipFill>
          <a:blip r:embed="rId2"/>
          <a:stretch>
            <a:fillRect/>
          </a:stretch>
        </p:blipFill>
        <p:spPr>
          <a:xfrm>
            <a:off x="0" y="347472"/>
            <a:ext cx="9144000" cy="6163056"/>
          </a:xfrm>
          <a:prstGeom prst="rect">
            <a:avLst/>
          </a:prstGeom>
        </p:spPr>
      </p:pic>
      <p:pic>
        <p:nvPicPr>
          <p:cNvPr id="6" name="Grafik 5">
            <a:extLst>
              <a:ext uri="{FF2B5EF4-FFF2-40B4-BE49-F238E27FC236}">
                <a16:creationId xmlns:a16="http://schemas.microsoft.com/office/drawing/2014/main" id="{8A540678-C310-6649-8C23-C7976A5D9487}"/>
              </a:ext>
            </a:extLst>
          </p:cNvPr>
          <p:cNvPicPr>
            <a:picLocks noChangeAspect="1"/>
          </p:cNvPicPr>
          <p:nvPr/>
        </p:nvPicPr>
        <p:blipFill>
          <a:blip r:embed="rId3"/>
          <a:stretch>
            <a:fillRect/>
          </a:stretch>
        </p:blipFill>
        <p:spPr>
          <a:xfrm>
            <a:off x="4572000" y="2991140"/>
            <a:ext cx="752580" cy="133369"/>
          </a:xfrm>
          <a:prstGeom prst="rect">
            <a:avLst/>
          </a:prstGeom>
        </p:spPr>
      </p:pic>
      <p:pic>
        <p:nvPicPr>
          <p:cNvPr id="8" name="Grafik 7">
            <a:extLst>
              <a:ext uri="{FF2B5EF4-FFF2-40B4-BE49-F238E27FC236}">
                <a16:creationId xmlns:a16="http://schemas.microsoft.com/office/drawing/2014/main" id="{C107A5BC-A02B-33A7-353E-E3CD1D01796E}"/>
              </a:ext>
            </a:extLst>
          </p:cNvPr>
          <p:cNvPicPr>
            <a:picLocks noChangeAspect="1"/>
          </p:cNvPicPr>
          <p:nvPr/>
        </p:nvPicPr>
        <p:blipFill>
          <a:blip r:embed="rId4"/>
          <a:stretch>
            <a:fillRect/>
          </a:stretch>
        </p:blipFill>
        <p:spPr>
          <a:xfrm>
            <a:off x="4443394" y="2991140"/>
            <a:ext cx="1009791" cy="1564957"/>
          </a:xfrm>
          <a:prstGeom prst="rect">
            <a:avLst/>
          </a:prstGeom>
        </p:spPr>
      </p:pic>
      <p:pic>
        <p:nvPicPr>
          <p:cNvPr id="9" name="Grafik 8">
            <a:extLst>
              <a:ext uri="{FF2B5EF4-FFF2-40B4-BE49-F238E27FC236}">
                <a16:creationId xmlns:a16="http://schemas.microsoft.com/office/drawing/2014/main" id="{127F2F28-A272-4416-590F-58148013C53E}"/>
              </a:ext>
            </a:extLst>
          </p:cNvPr>
          <p:cNvPicPr>
            <a:picLocks noChangeAspect="1"/>
          </p:cNvPicPr>
          <p:nvPr/>
        </p:nvPicPr>
        <p:blipFill>
          <a:blip r:embed="rId4"/>
          <a:stretch>
            <a:fillRect/>
          </a:stretch>
        </p:blipFill>
        <p:spPr>
          <a:xfrm>
            <a:off x="6599523" y="3033244"/>
            <a:ext cx="1542613" cy="1589537"/>
          </a:xfrm>
          <a:prstGeom prst="rect">
            <a:avLst/>
          </a:prstGeom>
        </p:spPr>
      </p:pic>
      <p:pic>
        <p:nvPicPr>
          <p:cNvPr id="10" name="Grafik 9">
            <a:extLst>
              <a:ext uri="{FF2B5EF4-FFF2-40B4-BE49-F238E27FC236}">
                <a16:creationId xmlns:a16="http://schemas.microsoft.com/office/drawing/2014/main" id="{F49F866F-7E58-76FF-0868-73A7595030EB}"/>
              </a:ext>
            </a:extLst>
          </p:cNvPr>
          <p:cNvPicPr>
            <a:picLocks noChangeAspect="1"/>
          </p:cNvPicPr>
          <p:nvPr/>
        </p:nvPicPr>
        <p:blipFill>
          <a:blip r:embed="rId4"/>
          <a:stretch>
            <a:fillRect/>
          </a:stretch>
        </p:blipFill>
        <p:spPr>
          <a:xfrm>
            <a:off x="8099927" y="1685826"/>
            <a:ext cx="928607" cy="3283739"/>
          </a:xfrm>
          <a:prstGeom prst="rect">
            <a:avLst/>
          </a:prstGeom>
        </p:spPr>
      </p:pic>
      <p:pic>
        <p:nvPicPr>
          <p:cNvPr id="2" name="Grafik 1">
            <a:extLst>
              <a:ext uri="{FF2B5EF4-FFF2-40B4-BE49-F238E27FC236}">
                <a16:creationId xmlns:a16="http://schemas.microsoft.com/office/drawing/2014/main" id="{B4F78930-A24A-7CE3-2784-499BC7F46949}"/>
              </a:ext>
            </a:extLst>
          </p:cNvPr>
          <p:cNvPicPr>
            <a:picLocks noChangeAspect="1"/>
          </p:cNvPicPr>
          <p:nvPr/>
        </p:nvPicPr>
        <p:blipFill>
          <a:blip r:embed="rId4"/>
          <a:stretch>
            <a:fillRect/>
          </a:stretch>
        </p:blipFill>
        <p:spPr>
          <a:xfrm>
            <a:off x="2547205" y="3057824"/>
            <a:ext cx="1009791" cy="1564957"/>
          </a:xfrm>
          <a:prstGeom prst="rect">
            <a:avLst/>
          </a:prstGeom>
        </p:spPr>
      </p:pic>
      <p:pic>
        <p:nvPicPr>
          <p:cNvPr id="5" name="Grafik 4">
            <a:extLst>
              <a:ext uri="{FF2B5EF4-FFF2-40B4-BE49-F238E27FC236}">
                <a16:creationId xmlns:a16="http://schemas.microsoft.com/office/drawing/2014/main" id="{E20F5A94-0335-C09E-A10D-7F9AF1F2E174}"/>
              </a:ext>
            </a:extLst>
          </p:cNvPr>
          <p:cNvPicPr>
            <a:picLocks noChangeAspect="1"/>
          </p:cNvPicPr>
          <p:nvPr/>
        </p:nvPicPr>
        <p:blipFill>
          <a:blip r:embed="rId4"/>
          <a:stretch>
            <a:fillRect/>
          </a:stretch>
        </p:blipFill>
        <p:spPr>
          <a:xfrm>
            <a:off x="5589732" y="3045533"/>
            <a:ext cx="1009791" cy="1564957"/>
          </a:xfrm>
          <a:prstGeom prst="rect">
            <a:avLst/>
          </a:prstGeom>
        </p:spPr>
      </p:pic>
      <p:pic>
        <p:nvPicPr>
          <p:cNvPr id="11" name="Grafik 10">
            <a:extLst>
              <a:ext uri="{FF2B5EF4-FFF2-40B4-BE49-F238E27FC236}">
                <a16:creationId xmlns:a16="http://schemas.microsoft.com/office/drawing/2014/main" id="{3C30F74B-A209-1CB6-24DD-C60BF33D21DD}"/>
              </a:ext>
            </a:extLst>
          </p:cNvPr>
          <p:cNvPicPr>
            <a:picLocks noChangeAspect="1"/>
          </p:cNvPicPr>
          <p:nvPr/>
        </p:nvPicPr>
        <p:blipFill>
          <a:blip r:embed="rId4"/>
          <a:stretch>
            <a:fillRect/>
          </a:stretch>
        </p:blipFill>
        <p:spPr>
          <a:xfrm>
            <a:off x="3528097" y="3840302"/>
            <a:ext cx="1009791" cy="2083420"/>
          </a:xfrm>
          <a:prstGeom prst="rect">
            <a:avLst/>
          </a:prstGeom>
        </p:spPr>
      </p:pic>
      <p:pic>
        <p:nvPicPr>
          <p:cNvPr id="15" name="Grafik 14">
            <a:extLst>
              <a:ext uri="{FF2B5EF4-FFF2-40B4-BE49-F238E27FC236}">
                <a16:creationId xmlns:a16="http://schemas.microsoft.com/office/drawing/2014/main" id="{2F9A9B56-B0A1-C79A-119B-0C0CF41437BB}"/>
              </a:ext>
            </a:extLst>
          </p:cNvPr>
          <p:cNvPicPr>
            <a:picLocks noChangeAspect="1"/>
          </p:cNvPicPr>
          <p:nvPr/>
        </p:nvPicPr>
        <p:blipFill>
          <a:blip r:embed="rId5"/>
          <a:stretch>
            <a:fillRect/>
          </a:stretch>
        </p:blipFill>
        <p:spPr>
          <a:xfrm>
            <a:off x="3052100" y="5690854"/>
            <a:ext cx="2000529" cy="628738"/>
          </a:xfrm>
          <a:prstGeom prst="rect">
            <a:avLst/>
          </a:prstGeom>
        </p:spPr>
      </p:pic>
      <p:pic>
        <p:nvPicPr>
          <p:cNvPr id="17" name="Grafik 16">
            <a:extLst>
              <a:ext uri="{FF2B5EF4-FFF2-40B4-BE49-F238E27FC236}">
                <a16:creationId xmlns:a16="http://schemas.microsoft.com/office/drawing/2014/main" id="{5826688B-6544-88DE-8F51-EF08FEE78AFC}"/>
              </a:ext>
            </a:extLst>
          </p:cNvPr>
          <p:cNvPicPr>
            <a:picLocks noChangeAspect="1"/>
          </p:cNvPicPr>
          <p:nvPr/>
        </p:nvPicPr>
        <p:blipFill>
          <a:blip r:embed="rId5"/>
          <a:stretch>
            <a:fillRect/>
          </a:stretch>
        </p:blipFill>
        <p:spPr>
          <a:xfrm>
            <a:off x="7028005" y="5491483"/>
            <a:ext cx="2000529" cy="628738"/>
          </a:xfrm>
          <a:prstGeom prst="rect">
            <a:avLst/>
          </a:prstGeom>
        </p:spPr>
      </p:pic>
      <p:pic>
        <p:nvPicPr>
          <p:cNvPr id="19" name="Grafik 18">
            <a:extLst>
              <a:ext uri="{FF2B5EF4-FFF2-40B4-BE49-F238E27FC236}">
                <a16:creationId xmlns:a16="http://schemas.microsoft.com/office/drawing/2014/main" id="{759111C9-4DD2-267B-4313-D3CBB2BB5477}"/>
              </a:ext>
            </a:extLst>
          </p:cNvPr>
          <p:cNvPicPr>
            <a:picLocks noChangeAspect="1"/>
          </p:cNvPicPr>
          <p:nvPr/>
        </p:nvPicPr>
        <p:blipFill>
          <a:blip r:embed="rId5"/>
          <a:stretch>
            <a:fillRect/>
          </a:stretch>
        </p:blipFill>
        <p:spPr>
          <a:xfrm>
            <a:off x="612271" y="5635623"/>
            <a:ext cx="2000529" cy="628738"/>
          </a:xfrm>
          <a:prstGeom prst="rect">
            <a:avLst/>
          </a:prstGeom>
        </p:spPr>
      </p:pic>
      <p:pic>
        <p:nvPicPr>
          <p:cNvPr id="13" name="Grafik 12">
            <a:extLst>
              <a:ext uri="{FF2B5EF4-FFF2-40B4-BE49-F238E27FC236}">
                <a16:creationId xmlns:a16="http://schemas.microsoft.com/office/drawing/2014/main" id="{39FE5300-F12C-E23D-8A58-639B94D1CA7E}"/>
              </a:ext>
            </a:extLst>
          </p:cNvPr>
          <p:cNvPicPr>
            <a:picLocks noChangeAspect="1"/>
          </p:cNvPicPr>
          <p:nvPr/>
        </p:nvPicPr>
        <p:blipFill>
          <a:blip r:embed="rId6"/>
          <a:srcRect l="4000"/>
          <a:stretch/>
        </p:blipFill>
        <p:spPr>
          <a:xfrm>
            <a:off x="183559" y="962109"/>
            <a:ext cx="2236230" cy="2409244"/>
          </a:xfrm>
          <a:prstGeom prst="rect">
            <a:avLst/>
          </a:prstGeom>
        </p:spPr>
      </p:pic>
      <p:sp>
        <p:nvSpPr>
          <p:cNvPr id="14" name="Textfeld 13">
            <a:extLst>
              <a:ext uri="{FF2B5EF4-FFF2-40B4-BE49-F238E27FC236}">
                <a16:creationId xmlns:a16="http://schemas.microsoft.com/office/drawing/2014/main" id="{8AEB741B-5F2D-0A4D-D7C9-515F8D0368C7}"/>
              </a:ext>
            </a:extLst>
          </p:cNvPr>
          <p:cNvSpPr txBox="1"/>
          <p:nvPr/>
        </p:nvSpPr>
        <p:spPr>
          <a:xfrm>
            <a:off x="2202511" y="1073199"/>
            <a:ext cx="5147214" cy="1984624"/>
          </a:xfrm>
          <a:prstGeom prst="rect">
            <a:avLst/>
          </a:prstGeom>
          <a:solidFill>
            <a:schemeClr val="bg2"/>
          </a:solidFill>
        </p:spPr>
        <p:txBody>
          <a:bodyPr wrap="square" rtlCol="0">
            <a:spAutoFit/>
          </a:bodyPr>
          <a:lstStyle/>
          <a:p>
            <a:pPr algn="ctr"/>
            <a:endParaRPr lang="de-CH" sz="4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16" name="Grafik 15">
            <a:extLst>
              <a:ext uri="{FF2B5EF4-FFF2-40B4-BE49-F238E27FC236}">
                <a16:creationId xmlns:a16="http://schemas.microsoft.com/office/drawing/2014/main" id="{91BFC14E-8015-568C-59B3-DE728F7965D7}"/>
              </a:ext>
            </a:extLst>
          </p:cNvPr>
          <p:cNvPicPr>
            <a:picLocks noChangeAspect="1"/>
          </p:cNvPicPr>
          <p:nvPr/>
        </p:nvPicPr>
        <p:blipFill>
          <a:blip r:embed="rId4"/>
          <a:stretch>
            <a:fillRect/>
          </a:stretch>
        </p:blipFill>
        <p:spPr>
          <a:xfrm>
            <a:off x="1501938" y="3371352"/>
            <a:ext cx="1009791" cy="1129085"/>
          </a:xfrm>
          <a:prstGeom prst="rect">
            <a:avLst/>
          </a:prstGeom>
        </p:spPr>
      </p:pic>
      <p:sp>
        <p:nvSpPr>
          <p:cNvPr id="18" name="Textfeld 17">
            <a:extLst>
              <a:ext uri="{FF2B5EF4-FFF2-40B4-BE49-F238E27FC236}">
                <a16:creationId xmlns:a16="http://schemas.microsoft.com/office/drawing/2014/main" id="{5BA2E444-3B11-FD46-3504-09C464C29FC0}"/>
              </a:ext>
            </a:extLst>
          </p:cNvPr>
          <p:cNvSpPr txBox="1"/>
          <p:nvPr/>
        </p:nvSpPr>
        <p:spPr>
          <a:xfrm>
            <a:off x="160607" y="3419674"/>
            <a:ext cx="1731803" cy="707886"/>
          </a:xfrm>
          <a:prstGeom prst="rect">
            <a:avLst/>
          </a:prstGeom>
          <a:solidFill>
            <a:srgbClr val="FFFF00"/>
          </a:solidFill>
        </p:spPr>
        <p:txBody>
          <a:bodyPr wrap="square" rtlCol="0">
            <a:spAutoFit/>
          </a:bodyPr>
          <a:lstStyle/>
          <a:p>
            <a:pPr algn="ctr"/>
            <a:r>
              <a:rPr lang="de-CH" sz="2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Was Jesaja NICHT sieht:</a:t>
            </a:r>
          </a:p>
        </p:txBody>
      </p:sp>
    </p:spTree>
    <p:extLst>
      <p:ext uri="{BB962C8B-B14F-4D97-AF65-F5344CB8AC3E}">
        <p14:creationId xmlns:p14="http://schemas.microsoft.com/office/powerpoint/2010/main" val="41889443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out)">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8F5120D-BB16-D30D-F1CB-2FFACC4DA8F1}"/>
            </a:ext>
          </a:extLst>
        </p:cNvPr>
        <p:cNvGrpSpPr/>
        <p:nvPr/>
      </p:nvGrpSpPr>
      <p:grpSpPr>
        <a:xfrm>
          <a:off x="0" y="0"/>
          <a:ext cx="0" cy="0"/>
          <a:chOff x="0" y="0"/>
          <a:chExt cx="0" cy="0"/>
        </a:xfrm>
      </p:grpSpPr>
      <p:pic>
        <p:nvPicPr>
          <p:cNvPr id="3" name="Grafik 2" descr="Ein Bild, das Text, Screenshot, Handschrift enthält.&#10;&#10;Automatisch generierte Beschreibung">
            <a:extLst>
              <a:ext uri="{FF2B5EF4-FFF2-40B4-BE49-F238E27FC236}">
                <a16:creationId xmlns:a16="http://schemas.microsoft.com/office/drawing/2014/main" id="{72A5663F-7117-3F31-EE0F-A250E035DF4F}"/>
              </a:ext>
            </a:extLst>
          </p:cNvPr>
          <p:cNvPicPr>
            <a:picLocks noChangeAspect="1"/>
          </p:cNvPicPr>
          <p:nvPr/>
        </p:nvPicPr>
        <p:blipFill>
          <a:blip r:embed="rId2"/>
          <a:stretch>
            <a:fillRect/>
          </a:stretch>
        </p:blipFill>
        <p:spPr>
          <a:xfrm>
            <a:off x="0" y="347472"/>
            <a:ext cx="9144000" cy="6163056"/>
          </a:xfrm>
          <a:prstGeom prst="rect">
            <a:avLst/>
          </a:prstGeom>
        </p:spPr>
      </p:pic>
      <p:pic>
        <p:nvPicPr>
          <p:cNvPr id="6" name="Grafik 5">
            <a:extLst>
              <a:ext uri="{FF2B5EF4-FFF2-40B4-BE49-F238E27FC236}">
                <a16:creationId xmlns:a16="http://schemas.microsoft.com/office/drawing/2014/main" id="{CC7AEC15-6620-7C65-E491-DAE30B38FC03}"/>
              </a:ext>
            </a:extLst>
          </p:cNvPr>
          <p:cNvPicPr>
            <a:picLocks noChangeAspect="1"/>
          </p:cNvPicPr>
          <p:nvPr/>
        </p:nvPicPr>
        <p:blipFill>
          <a:blip r:embed="rId3"/>
          <a:stretch>
            <a:fillRect/>
          </a:stretch>
        </p:blipFill>
        <p:spPr>
          <a:xfrm>
            <a:off x="4572000" y="2991140"/>
            <a:ext cx="752580" cy="133369"/>
          </a:xfrm>
          <a:prstGeom prst="rect">
            <a:avLst/>
          </a:prstGeom>
        </p:spPr>
      </p:pic>
      <p:pic>
        <p:nvPicPr>
          <p:cNvPr id="8" name="Grafik 7">
            <a:extLst>
              <a:ext uri="{FF2B5EF4-FFF2-40B4-BE49-F238E27FC236}">
                <a16:creationId xmlns:a16="http://schemas.microsoft.com/office/drawing/2014/main" id="{08DE33E3-1AC1-FF8A-0F87-9F8E878D44DA}"/>
              </a:ext>
            </a:extLst>
          </p:cNvPr>
          <p:cNvPicPr>
            <a:picLocks noChangeAspect="1"/>
          </p:cNvPicPr>
          <p:nvPr/>
        </p:nvPicPr>
        <p:blipFill>
          <a:blip r:embed="rId4"/>
          <a:stretch>
            <a:fillRect/>
          </a:stretch>
        </p:blipFill>
        <p:spPr>
          <a:xfrm>
            <a:off x="4443394" y="2991140"/>
            <a:ext cx="1009791" cy="1564957"/>
          </a:xfrm>
          <a:prstGeom prst="rect">
            <a:avLst/>
          </a:prstGeom>
        </p:spPr>
      </p:pic>
      <p:pic>
        <p:nvPicPr>
          <p:cNvPr id="9" name="Grafik 8">
            <a:extLst>
              <a:ext uri="{FF2B5EF4-FFF2-40B4-BE49-F238E27FC236}">
                <a16:creationId xmlns:a16="http://schemas.microsoft.com/office/drawing/2014/main" id="{F5B416F1-017B-9B2F-C426-FA3C8E962A00}"/>
              </a:ext>
            </a:extLst>
          </p:cNvPr>
          <p:cNvPicPr>
            <a:picLocks noChangeAspect="1"/>
          </p:cNvPicPr>
          <p:nvPr/>
        </p:nvPicPr>
        <p:blipFill>
          <a:blip r:embed="rId4"/>
          <a:stretch>
            <a:fillRect/>
          </a:stretch>
        </p:blipFill>
        <p:spPr>
          <a:xfrm>
            <a:off x="6599523" y="3033244"/>
            <a:ext cx="1542613" cy="1589537"/>
          </a:xfrm>
          <a:prstGeom prst="rect">
            <a:avLst/>
          </a:prstGeom>
        </p:spPr>
      </p:pic>
      <p:pic>
        <p:nvPicPr>
          <p:cNvPr id="10" name="Grafik 9">
            <a:extLst>
              <a:ext uri="{FF2B5EF4-FFF2-40B4-BE49-F238E27FC236}">
                <a16:creationId xmlns:a16="http://schemas.microsoft.com/office/drawing/2014/main" id="{35A70FA1-E014-8B2E-13A4-E988A077D01E}"/>
              </a:ext>
            </a:extLst>
          </p:cNvPr>
          <p:cNvPicPr>
            <a:picLocks noChangeAspect="1"/>
          </p:cNvPicPr>
          <p:nvPr/>
        </p:nvPicPr>
        <p:blipFill>
          <a:blip r:embed="rId4"/>
          <a:stretch>
            <a:fillRect/>
          </a:stretch>
        </p:blipFill>
        <p:spPr>
          <a:xfrm>
            <a:off x="8099927" y="1685826"/>
            <a:ext cx="928607" cy="3283739"/>
          </a:xfrm>
          <a:prstGeom prst="rect">
            <a:avLst/>
          </a:prstGeom>
        </p:spPr>
      </p:pic>
      <p:pic>
        <p:nvPicPr>
          <p:cNvPr id="2" name="Grafik 1">
            <a:extLst>
              <a:ext uri="{FF2B5EF4-FFF2-40B4-BE49-F238E27FC236}">
                <a16:creationId xmlns:a16="http://schemas.microsoft.com/office/drawing/2014/main" id="{5376F603-43E0-EAAC-5465-1F54BCF90E3B}"/>
              </a:ext>
            </a:extLst>
          </p:cNvPr>
          <p:cNvPicPr>
            <a:picLocks noChangeAspect="1"/>
          </p:cNvPicPr>
          <p:nvPr/>
        </p:nvPicPr>
        <p:blipFill>
          <a:blip r:embed="rId4"/>
          <a:stretch>
            <a:fillRect/>
          </a:stretch>
        </p:blipFill>
        <p:spPr>
          <a:xfrm>
            <a:off x="2547205" y="3057824"/>
            <a:ext cx="1009791" cy="1564957"/>
          </a:xfrm>
          <a:prstGeom prst="rect">
            <a:avLst/>
          </a:prstGeom>
        </p:spPr>
      </p:pic>
      <p:pic>
        <p:nvPicPr>
          <p:cNvPr id="5" name="Grafik 4">
            <a:extLst>
              <a:ext uri="{FF2B5EF4-FFF2-40B4-BE49-F238E27FC236}">
                <a16:creationId xmlns:a16="http://schemas.microsoft.com/office/drawing/2014/main" id="{031ECE73-5EB9-E020-56C6-EC6EC80E120C}"/>
              </a:ext>
            </a:extLst>
          </p:cNvPr>
          <p:cNvPicPr>
            <a:picLocks noChangeAspect="1"/>
          </p:cNvPicPr>
          <p:nvPr/>
        </p:nvPicPr>
        <p:blipFill>
          <a:blip r:embed="rId4"/>
          <a:stretch>
            <a:fillRect/>
          </a:stretch>
        </p:blipFill>
        <p:spPr>
          <a:xfrm>
            <a:off x="5589732" y="3045533"/>
            <a:ext cx="1009791" cy="1564957"/>
          </a:xfrm>
          <a:prstGeom prst="rect">
            <a:avLst/>
          </a:prstGeom>
        </p:spPr>
      </p:pic>
      <p:pic>
        <p:nvPicPr>
          <p:cNvPr id="15" name="Grafik 14">
            <a:extLst>
              <a:ext uri="{FF2B5EF4-FFF2-40B4-BE49-F238E27FC236}">
                <a16:creationId xmlns:a16="http://schemas.microsoft.com/office/drawing/2014/main" id="{451551CC-5E08-EEAE-178D-4DFE271B6659}"/>
              </a:ext>
            </a:extLst>
          </p:cNvPr>
          <p:cNvPicPr>
            <a:picLocks noChangeAspect="1"/>
          </p:cNvPicPr>
          <p:nvPr/>
        </p:nvPicPr>
        <p:blipFill>
          <a:blip r:embed="rId5"/>
          <a:stretch>
            <a:fillRect/>
          </a:stretch>
        </p:blipFill>
        <p:spPr>
          <a:xfrm>
            <a:off x="3052100" y="5690854"/>
            <a:ext cx="2000529" cy="628738"/>
          </a:xfrm>
          <a:prstGeom prst="rect">
            <a:avLst/>
          </a:prstGeom>
        </p:spPr>
      </p:pic>
      <p:pic>
        <p:nvPicPr>
          <p:cNvPr id="17" name="Grafik 16">
            <a:extLst>
              <a:ext uri="{FF2B5EF4-FFF2-40B4-BE49-F238E27FC236}">
                <a16:creationId xmlns:a16="http://schemas.microsoft.com/office/drawing/2014/main" id="{061762E0-318A-A091-218C-25776DAA74FC}"/>
              </a:ext>
            </a:extLst>
          </p:cNvPr>
          <p:cNvPicPr>
            <a:picLocks noChangeAspect="1"/>
          </p:cNvPicPr>
          <p:nvPr/>
        </p:nvPicPr>
        <p:blipFill>
          <a:blip r:embed="rId5"/>
          <a:stretch>
            <a:fillRect/>
          </a:stretch>
        </p:blipFill>
        <p:spPr>
          <a:xfrm>
            <a:off x="7028005" y="5491483"/>
            <a:ext cx="2000529" cy="628738"/>
          </a:xfrm>
          <a:prstGeom prst="rect">
            <a:avLst/>
          </a:prstGeom>
        </p:spPr>
      </p:pic>
      <p:pic>
        <p:nvPicPr>
          <p:cNvPr id="19" name="Grafik 18">
            <a:extLst>
              <a:ext uri="{FF2B5EF4-FFF2-40B4-BE49-F238E27FC236}">
                <a16:creationId xmlns:a16="http://schemas.microsoft.com/office/drawing/2014/main" id="{9A4F4624-220C-8ADE-1FFD-41D9FBF56D8B}"/>
              </a:ext>
            </a:extLst>
          </p:cNvPr>
          <p:cNvPicPr>
            <a:picLocks noChangeAspect="1"/>
          </p:cNvPicPr>
          <p:nvPr/>
        </p:nvPicPr>
        <p:blipFill>
          <a:blip r:embed="rId5"/>
          <a:stretch>
            <a:fillRect/>
          </a:stretch>
        </p:blipFill>
        <p:spPr>
          <a:xfrm>
            <a:off x="612271" y="5635623"/>
            <a:ext cx="2000529" cy="628738"/>
          </a:xfrm>
          <a:prstGeom prst="rect">
            <a:avLst/>
          </a:prstGeom>
        </p:spPr>
      </p:pic>
      <p:pic>
        <p:nvPicPr>
          <p:cNvPr id="13" name="Grafik 12">
            <a:extLst>
              <a:ext uri="{FF2B5EF4-FFF2-40B4-BE49-F238E27FC236}">
                <a16:creationId xmlns:a16="http://schemas.microsoft.com/office/drawing/2014/main" id="{D2279166-5BC5-6217-715B-8A4FBFCC9105}"/>
              </a:ext>
            </a:extLst>
          </p:cNvPr>
          <p:cNvPicPr>
            <a:picLocks noChangeAspect="1"/>
          </p:cNvPicPr>
          <p:nvPr/>
        </p:nvPicPr>
        <p:blipFill>
          <a:blip r:embed="rId6"/>
          <a:srcRect l="4000"/>
          <a:stretch/>
        </p:blipFill>
        <p:spPr>
          <a:xfrm>
            <a:off x="183559" y="962109"/>
            <a:ext cx="2236230" cy="2409244"/>
          </a:xfrm>
          <a:prstGeom prst="rect">
            <a:avLst/>
          </a:prstGeom>
        </p:spPr>
      </p:pic>
      <p:sp>
        <p:nvSpPr>
          <p:cNvPr id="14" name="Textfeld 13">
            <a:extLst>
              <a:ext uri="{FF2B5EF4-FFF2-40B4-BE49-F238E27FC236}">
                <a16:creationId xmlns:a16="http://schemas.microsoft.com/office/drawing/2014/main" id="{D0889728-371A-AFC8-E19B-6C189D4E3870}"/>
              </a:ext>
            </a:extLst>
          </p:cNvPr>
          <p:cNvSpPr txBox="1"/>
          <p:nvPr/>
        </p:nvSpPr>
        <p:spPr>
          <a:xfrm>
            <a:off x="2202511" y="1073199"/>
            <a:ext cx="5147214" cy="1984624"/>
          </a:xfrm>
          <a:prstGeom prst="rect">
            <a:avLst/>
          </a:prstGeom>
          <a:solidFill>
            <a:schemeClr val="bg2"/>
          </a:solidFill>
        </p:spPr>
        <p:txBody>
          <a:bodyPr wrap="square" rtlCol="0">
            <a:spAutoFit/>
          </a:bodyPr>
          <a:lstStyle/>
          <a:p>
            <a:pPr algn="ctr"/>
            <a:endParaRPr lang="de-CH" sz="4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16" name="Grafik 15">
            <a:extLst>
              <a:ext uri="{FF2B5EF4-FFF2-40B4-BE49-F238E27FC236}">
                <a16:creationId xmlns:a16="http://schemas.microsoft.com/office/drawing/2014/main" id="{CD67FDFE-20C9-DA0D-DA21-A24CE9DD6B41}"/>
              </a:ext>
            </a:extLst>
          </p:cNvPr>
          <p:cNvPicPr>
            <a:picLocks noChangeAspect="1"/>
          </p:cNvPicPr>
          <p:nvPr/>
        </p:nvPicPr>
        <p:blipFill>
          <a:blip r:embed="rId4"/>
          <a:stretch>
            <a:fillRect/>
          </a:stretch>
        </p:blipFill>
        <p:spPr>
          <a:xfrm>
            <a:off x="1501938" y="3371352"/>
            <a:ext cx="1009791" cy="1129085"/>
          </a:xfrm>
          <a:prstGeom prst="rect">
            <a:avLst/>
          </a:prstGeom>
        </p:spPr>
      </p:pic>
      <p:sp>
        <p:nvSpPr>
          <p:cNvPr id="18" name="Textfeld 17">
            <a:extLst>
              <a:ext uri="{FF2B5EF4-FFF2-40B4-BE49-F238E27FC236}">
                <a16:creationId xmlns:a16="http://schemas.microsoft.com/office/drawing/2014/main" id="{9AC2CFA7-2F7B-BB91-C50C-C537A2A3A700}"/>
              </a:ext>
            </a:extLst>
          </p:cNvPr>
          <p:cNvSpPr txBox="1"/>
          <p:nvPr/>
        </p:nvSpPr>
        <p:spPr>
          <a:xfrm>
            <a:off x="160607" y="3419674"/>
            <a:ext cx="1731803" cy="707886"/>
          </a:xfrm>
          <a:prstGeom prst="rect">
            <a:avLst/>
          </a:prstGeom>
          <a:solidFill>
            <a:srgbClr val="FFFF00"/>
          </a:solidFill>
        </p:spPr>
        <p:txBody>
          <a:bodyPr wrap="square" rtlCol="0">
            <a:spAutoFit/>
          </a:bodyPr>
          <a:lstStyle/>
          <a:p>
            <a:pPr algn="ctr"/>
            <a:r>
              <a:rPr lang="de-CH" sz="2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Was Jesaja NICHT sieht:</a:t>
            </a:r>
          </a:p>
        </p:txBody>
      </p:sp>
    </p:spTree>
    <p:extLst>
      <p:ext uri="{BB962C8B-B14F-4D97-AF65-F5344CB8AC3E}">
        <p14:creationId xmlns:p14="http://schemas.microsoft.com/office/powerpoint/2010/main" val="1682078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C7E3B09-9F44-6297-E78B-3C9849954B42}"/>
            </a:ext>
          </a:extLst>
        </p:cNvPr>
        <p:cNvGrpSpPr/>
        <p:nvPr/>
      </p:nvGrpSpPr>
      <p:grpSpPr>
        <a:xfrm>
          <a:off x="0" y="0"/>
          <a:ext cx="0" cy="0"/>
          <a:chOff x="0" y="0"/>
          <a:chExt cx="0" cy="0"/>
        </a:xfrm>
      </p:grpSpPr>
      <p:pic>
        <p:nvPicPr>
          <p:cNvPr id="3" name="Grafik 2" descr="Ein Bild, das Text, Screenshot, Handschrift enthält.&#10;&#10;Automatisch generierte Beschreibung">
            <a:extLst>
              <a:ext uri="{FF2B5EF4-FFF2-40B4-BE49-F238E27FC236}">
                <a16:creationId xmlns:a16="http://schemas.microsoft.com/office/drawing/2014/main" id="{0EA1F7DD-BE43-3089-D05C-C092FEEB7712}"/>
              </a:ext>
            </a:extLst>
          </p:cNvPr>
          <p:cNvPicPr>
            <a:picLocks noChangeAspect="1"/>
          </p:cNvPicPr>
          <p:nvPr/>
        </p:nvPicPr>
        <p:blipFill>
          <a:blip r:embed="rId2"/>
          <a:stretch>
            <a:fillRect/>
          </a:stretch>
        </p:blipFill>
        <p:spPr>
          <a:xfrm>
            <a:off x="0" y="347472"/>
            <a:ext cx="9144000" cy="6163056"/>
          </a:xfrm>
          <a:prstGeom prst="rect">
            <a:avLst/>
          </a:prstGeom>
        </p:spPr>
      </p:pic>
      <p:pic>
        <p:nvPicPr>
          <p:cNvPr id="6" name="Grafik 5">
            <a:extLst>
              <a:ext uri="{FF2B5EF4-FFF2-40B4-BE49-F238E27FC236}">
                <a16:creationId xmlns:a16="http://schemas.microsoft.com/office/drawing/2014/main" id="{B47BA311-38DC-D44F-FD39-CF2ECE624C42}"/>
              </a:ext>
            </a:extLst>
          </p:cNvPr>
          <p:cNvPicPr>
            <a:picLocks noChangeAspect="1"/>
          </p:cNvPicPr>
          <p:nvPr/>
        </p:nvPicPr>
        <p:blipFill>
          <a:blip r:embed="rId3"/>
          <a:stretch>
            <a:fillRect/>
          </a:stretch>
        </p:blipFill>
        <p:spPr>
          <a:xfrm>
            <a:off x="4572000" y="2991140"/>
            <a:ext cx="752580" cy="133369"/>
          </a:xfrm>
          <a:prstGeom prst="rect">
            <a:avLst/>
          </a:prstGeom>
        </p:spPr>
      </p:pic>
      <p:pic>
        <p:nvPicPr>
          <p:cNvPr id="8" name="Grafik 7">
            <a:extLst>
              <a:ext uri="{FF2B5EF4-FFF2-40B4-BE49-F238E27FC236}">
                <a16:creationId xmlns:a16="http://schemas.microsoft.com/office/drawing/2014/main" id="{E5D4CF89-B9FD-409C-9232-779655E99550}"/>
              </a:ext>
            </a:extLst>
          </p:cNvPr>
          <p:cNvPicPr>
            <a:picLocks noChangeAspect="1"/>
          </p:cNvPicPr>
          <p:nvPr/>
        </p:nvPicPr>
        <p:blipFill>
          <a:blip r:embed="rId4"/>
          <a:stretch>
            <a:fillRect/>
          </a:stretch>
        </p:blipFill>
        <p:spPr>
          <a:xfrm>
            <a:off x="4443394" y="2991140"/>
            <a:ext cx="1009791" cy="1564957"/>
          </a:xfrm>
          <a:prstGeom prst="rect">
            <a:avLst/>
          </a:prstGeom>
        </p:spPr>
      </p:pic>
      <p:pic>
        <p:nvPicPr>
          <p:cNvPr id="9" name="Grafik 8">
            <a:extLst>
              <a:ext uri="{FF2B5EF4-FFF2-40B4-BE49-F238E27FC236}">
                <a16:creationId xmlns:a16="http://schemas.microsoft.com/office/drawing/2014/main" id="{CD5DDE99-40A2-BA2D-C9F3-327D8377F22C}"/>
              </a:ext>
            </a:extLst>
          </p:cNvPr>
          <p:cNvPicPr>
            <a:picLocks noChangeAspect="1"/>
          </p:cNvPicPr>
          <p:nvPr/>
        </p:nvPicPr>
        <p:blipFill>
          <a:blip r:embed="rId4"/>
          <a:stretch>
            <a:fillRect/>
          </a:stretch>
        </p:blipFill>
        <p:spPr>
          <a:xfrm>
            <a:off x="6599523" y="3033244"/>
            <a:ext cx="1542613" cy="1589537"/>
          </a:xfrm>
          <a:prstGeom prst="rect">
            <a:avLst/>
          </a:prstGeom>
        </p:spPr>
      </p:pic>
      <p:pic>
        <p:nvPicPr>
          <p:cNvPr id="10" name="Grafik 9">
            <a:extLst>
              <a:ext uri="{FF2B5EF4-FFF2-40B4-BE49-F238E27FC236}">
                <a16:creationId xmlns:a16="http://schemas.microsoft.com/office/drawing/2014/main" id="{A05EBB07-CE23-0EB2-966E-69EE17707758}"/>
              </a:ext>
            </a:extLst>
          </p:cNvPr>
          <p:cNvPicPr>
            <a:picLocks noChangeAspect="1"/>
          </p:cNvPicPr>
          <p:nvPr/>
        </p:nvPicPr>
        <p:blipFill>
          <a:blip r:embed="rId4"/>
          <a:stretch>
            <a:fillRect/>
          </a:stretch>
        </p:blipFill>
        <p:spPr>
          <a:xfrm>
            <a:off x="8099927" y="1685826"/>
            <a:ext cx="928607" cy="3283739"/>
          </a:xfrm>
          <a:prstGeom prst="rect">
            <a:avLst/>
          </a:prstGeom>
        </p:spPr>
      </p:pic>
      <p:pic>
        <p:nvPicPr>
          <p:cNvPr id="2" name="Grafik 1">
            <a:extLst>
              <a:ext uri="{FF2B5EF4-FFF2-40B4-BE49-F238E27FC236}">
                <a16:creationId xmlns:a16="http://schemas.microsoft.com/office/drawing/2014/main" id="{BADDE101-B39B-0075-9943-482D0C90FCD4}"/>
              </a:ext>
            </a:extLst>
          </p:cNvPr>
          <p:cNvPicPr>
            <a:picLocks noChangeAspect="1"/>
          </p:cNvPicPr>
          <p:nvPr/>
        </p:nvPicPr>
        <p:blipFill>
          <a:blip r:embed="rId4"/>
          <a:stretch>
            <a:fillRect/>
          </a:stretch>
        </p:blipFill>
        <p:spPr>
          <a:xfrm>
            <a:off x="2547205" y="3057824"/>
            <a:ext cx="1009791" cy="1564957"/>
          </a:xfrm>
          <a:prstGeom prst="rect">
            <a:avLst/>
          </a:prstGeom>
        </p:spPr>
      </p:pic>
      <p:pic>
        <p:nvPicPr>
          <p:cNvPr id="5" name="Grafik 4">
            <a:extLst>
              <a:ext uri="{FF2B5EF4-FFF2-40B4-BE49-F238E27FC236}">
                <a16:creationId xmlns:a16="http://schemas.microsoft.com/office/drawing/2014/main" id="{F4813447-C1D7-A160-48BE-91F5EAE25740}"/>
              </a:ext>
            </a:extLst>
          </p:cNvPr>
          <p:cNvPicPr>
            <a:picLocks noChangeAspect="1"/>
          </p:cNvPicPr>
          <p:nvPr/>
        </p:nvPicPr>
        <p:blipFill>
          <a:blip r:embed="rId4"/>
          <a:stretch>
            <a:fillRect/>
          </a:stretch>
        </p:blipFill>
        <p:spPr>
          <a:xfrm>
            <a:off x="5589732" y="3045533"/>
            <a:ext cx="1009791" cy="1564957"/>
          </a:xfrm>
          <a:prstGeom prst="rect">
            <a:avLst/>
          </a:prstGeom>
        </p:spPr>
      </p:pic>
      <p:pic>
        <p:nvPicPr>
          <p:cNvPr id="15" name="Grafik 14">
            <a:extLst>
              <a:ext uri="{FF2B5EF4-FFF2-40B4-BE49-F238E27FC236}">
                <a16:creationId xmlns:a16="http://schemas.microsoft.com/office/drawing/2014/main" id="{C6A7C05D-20A5-B465-2D24-806C89F60971}"/>
              </a:ext>
            </a:extLst>
          </p:cNvPr>
          <p:cNvPicPr>
            <a:picLocks noChangeAspect="1"/>
          </p:cNvPicPr>
          <p:nvPr/>
        </p:nvPicPr>
        <p:blipFill>
          <a:blip r:embed="rId5"/>
          <a:stretch>
            <a:fillRect/>
          </a:stretch>
        </p:blipFill>
        <p:spPr>
          <a:xfrm>
            <a:off x="3052100" y="5690854"/>
            <a:ext cx="2000529" cy="628738"/>
          </a:xfrm>
          <a:prstGeom prst="rect">
            <a:avLst/>
          </a:prstGeom>
        </p:spPr>
      </p:pic>
      <p:pic>
        <p:nvPicPr>
          <p:cNvPr id="17" name="Grafik 16">
            <a:extLst>
              <a:ext uri="{FF2B5EF4-FFF2-40B4-BE49-F238E27FC236}">
                <a16:creationId xmlns:a16="http://schemas.microsoft.com/office/drawing/2014/main" id="{793FA51F-12C3-8312-B706-AB81D3D0EE40}"/>
              </a:ext>
            </a:extLst>
          </p:cNvPr>
          <p:cNvPicPr>
            <a:picLocks noChangeAspect="1"/>
          </p:cNvPicPr>
          <p:nvPr/>
        </p:nvPicPr>
        <p:blipFill>
          <a:blip r:embed="rId5"/>
          <a:stretch>
            <a:fillRect/>
          </a:stretch>
        </p:blipFill>
        <p:spPr>
          <a:xfrm>
            <a:off x="7028005" y="5491483"/>
            <a:ext cx="2000529" cy="628738"/>
          </a:xfrm>
          <a:prstGeom prst="rect">
            <a:avLst/>
          </a:prstGeom>
        </p:spPr>
      </p:pic>
      <p:pic>
        <p:nvPicPr>
          <p:cNvPr id="19" name="Grafik 18">
            <a:extLst>
              <a:ext uri="{FF2B5EF4-FFF2-40B4-BE49-F238E27FC236}">
                <a16:creationId xmlns:a16="http://schemas.microsoft.com/office/drawing/2014/main" id="{9777ED26-8746-D722-9221-92B44C9989D0}"/>
              </a:ext>
            </a:extLst>
          </p:cNvPr>
          <p:cNvPicPr>
            <a:picLocks noChangeAspect="1"/>
          </p:cNvPicPr>
          <p:nvPr/>
        </p:nvPicPr>
        <p:blipFill>
          <a:blip r:embed="rId5"/>
          <a:stretch>
            <a:fillRect/>
          </a:stretch>
        </p:blipFill>
        <p:spPr>
          <a:xfrm>
            <a:off x="612271" y="5635623"/>
            <a:ext cx="2000529" cy="628738"/>
          </a:xfrm>
          <a:prstGeom prst="rect">
            <a:avLst/>
          </a:prstGeom>
        </p:spPr>
      </p:pic>
      <p:pic>
        <p:nvPicPr>
          <p:cNvPr id="13" name="Grafik 12">
            <a:extLst>
              <a:ext uri="{FF2B5EF4-FFF2-40B4-BE49-F238E27FC236}">
                <a16:creationId xmlns:a16="http://schemas.microsoft.com/office/drawing/2014/main" id="{82C49951-3327-300C-C40F-A54DF0017852}"/>
              </a:ext>
            </a:extLst>
          </p:cNvPr>
          <p:cNvPicPr>
            <a:picLocks noChangeAspect="1"/>
          </p:cNvPicPr>
          <p:nvPr/>
        </p:nvPicPr>
        <p:blipFill>
          <a:blip r:embed="rId6"/>
          <a:srcRect l="4000"/>
          <a:stretch/>
        </p:blipFill>
        <p:spPr>
          <a:xfrm>
            <a:off x="183559" y="962109"/>
            <a:ext cx="2236230" cy="2409244"/>
          </a:xfrm>
          <a:prstGeom prst="rect">
            <a:avLst/>
          </a:prstGeom>
        </p:spPr>
      </p:pic>
      <p:sp>
        <p:nvSpPr>
          <p:cNvPr id="14" name="Textfeld 13">
            <a:extLst>
              <a:ext uri="{FF2B5EF4-FFF2-40B4-BE49-F238E27FC236}">
                <a16:creationId xmlns:a16="http://schemas.microsoft.com/office/drawing/2014/main" id="{0D4A56F4-5417-82AA-2D47-9318236FC682}"/>
              </a:ext>
            </a:extLst>
          </p:cNvPr>
          <p:cNvSpPr txBox="1"/>
          <p:nvPr/>
        </p:nvSpPr>
        <p:spPr>
          <a:xfrm>
            <a:off x="2202511" y="1073199"/>
            <a:ext cx="5147214" cy="1984624"/>
          </a:xfrm>
          <a:prstGeom prst="rect">
            <a:avLst/>
          </a:prstGeom>
          <a:solidFill>
            <a:schemeClr val="bg2"/>
          </a:solidFill>
        </p:spPr>
        <p:txBody>
          <a:bodyPr wrap="square" rtlCol="0">
            <a:spAutoFit/>
          </a:bodyPr>
          <a:lstStyle/>
          <a:p>
            <a:pPr algn="ctr"/>
            <a:endParaRPr lang="de-CH" sz="4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16" name="Grafik 15">
            <a:extLst>
              <a:ext uri="{FF2B5EF4-FFF2-40B4-BE49-F238E27FC236}">
                <a16:creationId xmlns:a16="http://schemas.microsoft.com/office/drawing/2014/main" id="{564A7588-B9B9-676F-D390-378CF2849C64}"/>
              </a:ext>
            </a:extLst>
          </p:cNvPr>
          <p:cNvPicPr>
            <a:picLocks noChangeAspect="1"/>
          </p:cNvPicPr>
          <p:nvPr/>
        </p:nvPicPr>
        <p:blipFill>
          <a:blip r:embed="rId4"/>
          <a:stretch>
            <a:fillRect/>
          </a:stretch>
        </p:blipFill>
        <p:spPr>
          <a:xfrm>
            <a:off x="1501938" y="3371352"/>
            <a:ext cx="1009791" cy="1129085"/>
          </a:xfrm>
          <a:prstGeom prst="rect">
            <a:avLst/>
          </a:prstGeom>
        </p:spPr>
      </p:pic>
      <p:sp>
        <p:nvSpPr>
          <p:cNvPr id="18" name="Textfeld 17">
            <a:extLst>
              <a:ext uri="{FF2B5EF4-FFF2-40B4-BE49-F238E27FC236}">
                <a16:creationId xmlns:a16="http://schemas.microsoft.com/office/drawing/2014/main" id="{22F2DFE2-CE72-1C17-6806-AF03DBCA70B8}"/>
              </a:ext>
            </a:extLst>
          </p:cNvPr>
          <p:cNvSpPr txBox="1"/>
          <p:nvPr/>
        </p:nvSpPr>
        <p:spPr>
          <a:xfrm>
            <a:off x="160607" y="3419674"/>
            <a:ext cx="1731803" cy="707886"/>
          </a:xfrm>
          <a:prstGeom prst="rect">
            <a:avLst/>
          </a:prstGeom>
          <a:solidFill>
            <a:srgbClr val="FFFF00"/>
          </a:solidFill>
        </p:spPr>
        <p:txBody>
          <a:bodyPr wrap="square" rtlCol="0">
            <a:spAutoFit/>
          </a:bodyPr>
          <a:lstStyle/>
          <a:p>
            <a:pPr algn="ctr"/>
            <a:r>
              <a:rPr lang="de-CH" sz="2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Was Jesaja NICHT sieht:</a:t>
            </a:r>
          </a:p>
        </p:txBody>
      </p:sp>
      <p:sp>
        <p:nvSpPr>
          <p:cNvPr id="4" name="Pfeil: nach unten 3">
            <a:extLst>
              <a:ext uri="{FF2B5EF4-FFF2-40B4-BE49-F238E27FC236}">
                <a16:creationId xmlns:a16="http://schemas.microsoft.com/office/drawing/2014/main" id="{FB31D6CB-414B-4B17-CB3B-BE9343650E96}"/>
              </a:ext>
            </a:extLst>
          </p:cNvPr>
          <p:cNvSpPr/>
          <p:nvPr/>
        </p:nvSpPr>
        <p:spPr>
          <a:xfrm rot="3194222">
            <a:off x="5085395" y="1968654"/>
            <a:ext cx="1630017" cy="313030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824973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503D330-A699-805D-4CF3-76E226EBEE07}"/>
            </a:ext>
          </a:extLst>
        </p:cNvPr>
        <p:cNvGrpSpPr/>
        <p:nvPr/>
      </p:nvGrpSpPr>
      <p:grpSpPr>
        <a:xfrm>
          <a:off x="0" y="0"/>
          <a:ext cx="0" cy="0"/>
          <a:chOff x="0" y="0"/>
          <a:chExt cx="0" cy="0"/>
        </a:xfrm>
      </p:grpSpPr>
      <p:pic>
        <p:nvPicPr>
          <p:cNvPr id="3" name="Grafik 2" descr="Ein Bild, das Text, Screenshot, Handschrift enthält.&#10;&#10;Automatisch generierte Beschreibung">
            <a:extLst>
              <a:ext uri="{FF2B5EF4-FFF2-40B4-BE49-F238E27FC236}">
                <a16:creationId xmlns:a16="http://schemas.microsoft.com/office/drawing/2014/main" id="{55FED673-9048-5F2A-54FE-91A51486455F}"/>
              </a:ext>
            </a:extLst>
          </p:cNvPr>
          <p:cNvPicPr>
            <a:picLocks noChangeAspect="1"/>
          </p:cNvPicPr>
          <p:nvPr/>
        </p:nvPicPr>
        <p:blipFill>
          <a:blip r:embed="rId2"/>
          <a:stretch>
            <a:fillRect/>
          </a:stretch>
        </p:blipFill>
        <p:spPr>
          <a:xfrm>
            <a:off x="0" y="347472"/>
            <a:ext cx="9144000" cy="6163056"/>
          </a:xfrm>
          <a:prstGeom prst="rect">
            <a:avLst/>
          </a:prstGeom>
        </p:spPr>
      </p:pic>
      <p:pic>
        <p:nvPicPr>
          <p:cNvPr id="6" name="Grafik 5">
            <a:extLst>
              <a:ext uri="{FF2B5EF4-FFF2-40B4-BE49-F238E27FC236}">
                <a16:creationId xmlns:a16="http://schemas.microsoft.com/office/drawing/2014/main" id="{2E2D812E-1187-EF3E-3100-C1AF9FCB0F0B}"/>
              </a:ext>
            </a:extLst>
          </p:cNvPr>
          <p:cNvPicPr>
            <a:picLocks noChangeAspect="1"/>
          </p:cNvPicPr>
          <p:nvPr/>
        </p:nvPicPr>
        <p:blipFill>
          <a:blip r:embed="rId3"/>
          <a:stretch>
            <a:fillRect/>
          </a:stretch>
        </p:blipFill>
        <p:spPr>
          <a:xfrm>
            <a:off x="4572000" y="2991140"/>
            <a:ext cx="752580" cy="133369"/>
          </a:xfrm>
          <a:prstGeom prst="rect">
            <a:avLst/>
          </a:prstGeom>
        </p:spPr>
      </p:pic>
      <p:pic>
        <p:nvPicPr>
          <p:cNvPr id="8" name="Grafik 7">
            <a:extLst>
              <a:ext uri="{FF2B5EF4-FFF2-40B4-BE49-F238E27FC236}">
                <a16:creationId xmlns:a16="http://schemas.microsoft.com/office/drawing/2014/main" id="{C362CBD0-A02E-CA9D-B25F-DF862B882D7A}"/>
              </a:ext>
            </a:extLst>
          </p:cNvPr>
          <p:cNvPicPr>
            <a:picLocks noChangeAspect="1"/>
          </p:cNvPicPr>
          <p:nvPr/>
        </p:nvPicPr>
        <p:blipFill>
          <a:blip r:embed="rId4"/>
          <a:stretch>
            <a:fillRect/>
          </a:stretch>
        </p:blipFill>
        <p:spPr>
          <a:xfrm>
            <a:off x="4443394" y="2991140"/>
            <a:ext cx="1009791" cy="1564957"/>
          </a:xfrm>
          <a:prstGeom prst="rect">
            <a:avLst/>
          </a:prstGeom>
        </p:spPr>
      </p:pic>
      <p:pic>
        <p:nvPicPr>
          <p:cNvPr id="9" name="Grafik 8">
            <a:extLst>
              <a:ext uri="{FF2B5EF4-FFF2-40B4-BE49-F238E27FC236}">
                <a16:creationId xmlns:a16="http://schemas.microsoft.com/office/drawing/2014/main" id="{D3105EE2-D375-96B3-C8EF-A9E7A900F8A5}"/>
              </a:ext>
            </a:extLst>
          </p:cNvPr>
          <p:cNvPicPr>
            <a:picLocks noChangeAspect="1"/>
          </p:cNvPicPr>
          <p:nvPr/>
        </p:nvPicPr>
        <p:blipFill>
          <a:blip r:embed="rId4"/>
          <a:stretch>
            <a:fillRect/>
          </a:stretch>
        </p:blipFill>
        <p:spPr>
          <a:xfrm>
            <a:off x="6599523" y="3033244"/>
            <a:ext cx="1542613" cy="1589537"/>
          </a:xfrm>
          <a:prstGeom prst="rect">
            <a:avLst/>
          </a:prstGeom>
        </p:spPr>
      </p:pic>
      <p:pic>
        <p:nvPicPr>
          <p:cNvPr id="10" name="Grafik 9">
            <a:extLst>
              <a:ext uri="{FF2B5EF4-FFF2-40B4-BE49-F238E27FC236}">
                <a16:creationId xmlns:a16="http://schemas.microsoft.com/office/drawing/2014/main" id="{BEAE39AD-DC4E-FAB1-9516-DBF57C0FFE0B}"/>
              </a:ext>
            </a:extLst>
          </p:cNvPr>
          <p:cNvPicPr>
            <a:picLocks noChangeAspect="1"/>
          </p:cNvPicPr>
          <p:nvPr/>
        </p:nvPicPr>
        <p:blipFill>
          <a:blip r:embed="rId4"/>
          <a:stretch>
            <a:fillRect/>
          </a:stretch>
        </p:blipFill>
        <p:spPr>
          <a:xfrm>
            <a:off x="8099927" y="1685826"/>
            <a:ext cx="928607" cy="3283739"/>
          </a:xfrm>
          <a:prstGeom prst="rect">
            <a:avLst/>
          </a:prstGeom>
        </p:spPr>
      </p:pic>
      <p:pic>
        <p:nvPicPr>
          <p:cNvPr id="2" name="Grafik 1">
            <a:extLst>
              <a:ext uri="{FF2B5EF4-FFF2-40B4-BE49-F238E27FC236}">
                <a16:creationId xmlns:a16="http://schemas.microsoft.com/office/drawing/2014/main" id="{6DF7D410-F554-5EC3-BF93-0BBBEE826F2C}"/>
              </a:ext>
            </a:extLst>
          </p:cNvPr>
          <p:cNvPicPr>
            <a:picLocks noChangeAspect="1"/>
          </p:cNvPicPr>
          <p:nvPr/>
        </p:nvPicPr>
        <p:blipFill>
          <a:blip r:embed="rId4"/>
          <a:stretch>
            <a:fillRect/>
          </a:stretch>
        </p:blipFill>
        <p:spPr>
          <a:xfrm>
            <a:off x="2547205" y="3057824"/>
            <a:ext cx="1009791" cy="1564957"/>
          </a:xfrm>
          <a:prstGeom prst="rect">
            <a:avLst/>
          </a:prstGeom>
        </p:spPr>
      </p:pic>
      <p:pic>
        <p:nvPicPr>
          <p:cNvPr id="5" name="Grafik 4">
            <a:extLst>
              <a:ext uri="{FF2B5EF4-FFF2-40B4-BE49-F238E27FC236}">
                <a16:creationId xmlns:a16="http://schemas.microsoft.com/office/drawing/2014/main" id="{6205B3EA-FAC2-22BD-64AB-1C6323C8C7B5}"/>
              </a:ext>
            </a:extLst>
          </p:cNvPr>
          <p:cNvPicPr>
            <a:picLocks noChangeAspect="1"/>
          </p:cNvPicPr>
          <p:nvPr/>
        </p:nvPicPr>
        <p:blipFill>
          <a:blip r:embed="rId4"/>
          <a:stretch>
            <a:fillRect/>
          </a:stretch>
        </p:blipFill>
        <p:spPr>
          <a:xfrm>
            <a:off x="5589732" y="3045533"/>
            <a:ext cx="1009791" cy="1564957"/>
          </a:xfrm>
          <a:prstGeom prst="rect">
            <a:avLst/>
          </a:prstGeom>
        </p:spPr>
      </p:pic>
      <p:pic>
        <p:nvPicPr>
          <p:cNvPr id="15" name="Grafik 14">
            <a:extLst>
              <a:ext uri="{FF2B5EF4-FFF2-40B4-BE49-F238E27FC236}">
                <a16:creationId xmlns:a16="http://schemas.microsoft.com/office/drawing/2014/main" id="{3CE1822E-7443-9705-2F5B-8BA666BC53A9}"/>
              </a:ext>
            </a:extLst>
          </p:cNvPr>
          <p:cNvPicPr>
            <a:picLocks noChangeAspect="1"/>
          </p:cNvPicPr>
          <p:nvPr/>
        </p:nvPicPr>
        <p:blipFill>
          <a:blip r:embed="rId5"/>
          <a:stretch>
            <a:fillRect/>
          </a:stretch>
        </p:blipFill>
        <p:spPr>
          <a:xfrm>
            <a:off x="3052100" y="5690854"/>
            <a:ext cx="2000529" cy="628738"/>
          </a:xfrm>
          <a:prstGeom prst="rect">
            <a:avLst/>
          </a:prstGeom>
        </p:spPr>
      </p:pic>
      <p:pic>
        <p:nvPicPr>
          <p:cNvPr id="17" name="Grafik 16">
            <a:extLst>
              <a:ext uri="{FF2B5EF4-FFF2-40B4-BE49-F238E27FC236}">
                <a16:creationId xmlns:a16="http://schemas.microsoft.com/office/drawing/2014/main" id="{83AFA390-13B3-6382-C604-14A360B4036D}"/>
              </a:ext>
            </a:extLst>
          </p:cNvPr>
          <p:cNvPicPr>
            <a:picLocks noChangeAspect="1"/>
          </p:cNvPicPr>
          <p:nvPr/>
        </p:nvPicPr>
        <p:blipFill>
          <a:blip r:embed="rId5"/>
          <a:stretch>
            <a:fillRect/>
          </a:stretch>
        </p:blipFill>
        <p:spPr>
          <a:xfrm>
            <a:off x="7028005" y="5491483"/>
            <a:ext cx="2000529" cy="628738"/>
          </a:xfrm>
          <a:prstGeom prst="rect">
            <a:avLst/>
          </a:prstGeom>
        </p:spPr>
      </p:pic>
      <p:pic>
        <p:nvPicPr>
          <p:cNvPr id="19" name="Grafik 18">
            <a:extLst>
              <a:ext uri="{FF2B5EF4-FFF2-40B4-BE49-F238E27FC236}">
                <a16:creationId xmlns:a16="http://schemas.microsoft.com/office/drawing/2014/main" id="{33D4D557-9E5D-02A5-2EC1-C3800BA73DC4}"/>
              </a:ext>
            </a:extLst>
          </p:cNvPr>
          <p:cNvPicPr>
            <a:picLocks noChangeAspect="1"/>
          </p:cNvPicPr>
          <p:nvPr/>
        </p:nvPicPr>
        <p:blipFill>
          <a:blip r:embed="rId5"/>
          <a:stretch>
            <a:fillRect/>
          </a:stretch>
        </p:blipFill>
        <p:spPr>
          <a:xfrm>
            <a:off x="612271" y="5635623"/>
            <a:ext cx="2000529" cy="628738"/>
          </a:xfrm>
          <a:prstGeom prst="rect">
            <a:avLst/>
          </a:prstGeom>
        </p:spPr>
      </p:pic>
      <p:pic>
        <p:nvPicPr>
          <p:cNvPr id="13" name="Grafik 12">
            <a:extLst>
              <a:ext uri="{FF2B5EF4-FFF2-40B4-BE49-F238E27FC236}">
                <a16:creationId xmlns:a16="http://schemas.microsoft.com/office/drawing/2014/main" id="{9242A3CC-7FB0-BD78-60D2-EF18FF7CCCE7}"/>
              </a:ext>
            </a:extLst>
          </p:cNvPr>
          <p:cNvPicPr>
            <a:picLocks noChangeAspect="1"/>
          </p:cNvPicPr>
          <p:nvPr/>
        </p:nvPicPr>
        <p:blipFill>
          <a:blip r:embed="rId6"/>
          <a:srcRect l="4000"/>
          <a:stretch/>
        </p:blipFill>
        <p:spPr>
          <a:xfrm>
            <a:off x="183559" y="962109"/>
            <a:ext cx="2236230" cy="2409244"/>
          </a:xfrm>
          <a:prstGeom prst="rect">
            <a:avLst/>
          </a:prstGeom>
        </p:spPr>
      </p:pic>
      <p:sp>
        <p:nvSpPr>
          <p:cNvPr id="14" name="Textfeld 13">
            <a:extLst>
              <a:ext uri="{FF2B5EF4-FFF2-40B4-BE49-F238E27FC236}">
                <a16:creationId xmlns:a16="http://schemas.microsoft.com/office/drawing/2014/main" id="{57105CC4-1C39-B7A6-FBD1-25F03DC7E588}"/>
              </a:ext>
            </a:extLst>
          </p:cNvPr>
          <p:cNvSpPr txBox="1"/>
          <p:nvPr/>
        </p:nvSpPr>
        <p:spPr>
          <a:xfrm>
            <a:off x="2202511" y="1073199"/>
            <a:ext cx="5147214" cy="1984624"/>
          </a:xfrm>
          <a:prstGeom prst="rect">
            <a:avLst/>
          </a:prstGeom>
          <a:solidFill>
            <a:schemeClr val="bg2"/>
          </a:solidFill>
        </p:spPr>
        <p:txBody>
          <a:bodyPr wrap="square" rtlCol="0">
            <a:spAutoFit/>
          </a:bodyPr>
          <a:lstStyle/>
          <a:p>
            <a:pPr algn="ctr"/>
            <a:endParaRPr lang="de-CH" sz="4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16" name="Grafik 15">
            <a:extLst>
              <a:ext uri="{FF2B5EF4-FFF2-40B4-BE49-F238E27FC236}">
                <a16:creationId xmlns:a16="http://schemas.microsoft.com/office/drawing/2014/main" id="{3C7DEADC-9081-AD5C-3839-76FAA6F15BBF}"/>
              </a:ext>
            </a:extLst>
          </p:cNvPr>
          <p:cNvPicPr>
            <a:picLocks noChangeAspect="1"/>
          </p:cNvPicPr>
          <p:nvPr/>
        </p:nvPicPr>
        <p:blipFill>
          <a:blip r:embed="rId4"/>
          <a:stretch>
            <a:fillRect/>
          </a:stretch>
        </p:blipFill>
        <p:spPr>
          <a:xfrm>
            <a:off x="1501938" y="3371352"/>
            <a:ext cx="1009791" cy="1129085"/>
          </a:xfrm>
          <a:prstGeom prst="rect">
            <a:avLst/>
          </a:prstGeom>
        </p:spPr>
      </p:pic>
      <p:sp>
        <p:nvSpPr>
          <p:cNvPr id="18" name="Textfeld 17">
            <a:extLst>
              <a:ext uri="{FF2B5EF4-FFF2-40B4-BE49-F238E27FC236}">
                <a16:creationId xmlns:a16="http://schemas.microsoft.com/office/drawing/2014/main" id="{F34CEF74-0DFE-D3F5-7DA8-C35EE283626D}"/>
              </a:ext>
            </a:extLst>
          </p:cNvPr>
          <p:cNvSpPr txBox="1"/>
          <p:nvPr/>
        </p:nvSpPr>
        <p:spPr>
          <a:xfrm>
            <a:off x="160607" y="3419674"/>
            <a:ext cx="1731803" cy="707886"/>
          </a:xfrm>
          <a:prstGeom prst="rect">
            <a:avLst/>
          </a:prstGeom>
          <a:solidFill>
            <a:srgbClr val="FFFF00"/>
          </a:solidFill>
        </p:spPr>
        <p:txBody>
          <a:bodyPr wrap="square" rtlCol="0">
            <a:spAutoFit/>
          </a:bodyPr>
          <a:lstStyle/>
          <a:p>
            <a:pPr algn="ctr"/>
            <a:r>
              <a:rPr lang="de-CH" sz="2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Was Jesaja NICHT sieht:</a:t>
            </a:r>
          </a:p>
        </p:txBody>
      </p:sp>
      <p:sp>
        <p:nvSpPr>
          <p:cNvPr id="4" name="Pfeil: nach unten 3">
            <a:extLst>
              <a:ext uri="{FF2B5EF4-FFF2-40B4-BE49-F238E27FC236}">
                <a16:creationId xmlns:a16="http://schemas.microsoft.com/office/drawing/2014/main" id="{758D8888-CB92-5718-31C3-0EF30256D933}"/>
              </a:ext>
            </a:extLst>
          </p:cNvPr>
          <p:cNvSpPr/>
          <p:nvPr/>
        </p:nvSpPr>
        <p:spPr>
          <a:xfrm rot="3194222">
            <a:off x="5085395" y="1968654"/>
            <a:ext cx="1630017" cy="313030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Textfeld 6">
            <a:extLst>
              <a:ext uri="{FF2B5EF4-FFF2-40B4-BE49-F238E27FC236}">
                <a16:creationId xmlns:a16="http://schemas.microsoft.com/office/drawing/2014/main" id="{B9A76FDB-17B9-4540-B32B-D5580930F331}"/>
              </a:ext>
            </a:extLst>
          </p:cNvPr>
          <p:cNvSpPr txBox="1"/>
          <p:nvPr/>
        </p:nvSpPr>
        <p:spPr>
          <a:xfrm rot="19383229">
            <a:off x="4417549" y="2939843"/>
            <a:ext cx="3890311" cy="369332"/>
          </a:xfrm>
          <a:prstGeom prst="rect">
            <a:avLst/>
          </a:prstGeom>
          <a:noFill/>
        </p:spPr>
        <p:txBody>
          <a:bodyPr wrap="square" rtlCol="0">
            <a:spAutoFit/>
          </a:bodyPr>
          <a:lstStyle/>
          <a:p>
            <a:r>
              <a:rPr lang="de-CH" b="1" dirty="0">
                <a:solidFill>
                  <a:srgbClr val="FFFF00"/>
                </a:solidFill>
                <a:effectLst>
                  <a:outerShdw blurRad="38100" dist="38100" dir="2700000" algn="tl">
                    <a:srgbClr val="000000">
                      <a:alpha val="43137"/>
                    </a:srgbClr>
                  </a:outerShdw>
                </a:effectLst>
                <a:latin typeface="Arial Narrow" panose="020B0606020202030204" pitchFamily="34" charset="0"/>
              </a:rPr>
              <a:t>Das Tal/die Zeit der Gemeinde</a:t>
            </a:r>
          </a:p>
        </p:txBody>
      </p:sp>
    </p:spTree>
    <p:extLst>
      <p:ext uri="{BB962C8B-B14F-4D97-AF65-F5344CB8AC3E}">
        <p14:creationId xmlns:p14="http://schemas.microsoft.com/office/powerpoint/2010/main" val="10910479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1C3DC14-9F4F-27BE-71DC-E02BA0DF67CC}"/>
            </a:ext>
          </a:extLst>
        </p:cNvPr>
        <p:cNvGrpSpPr/>
        <p:nvPr/>
      </p:nvGrpSpPr>
      <p:grpSpPr>
        <a:xfrm>
          <a:off x="0" y="0"/>
          <a:ext cx="0" cy="0"/>
          <a:chOff x="0" y="0"/>
          <a:chExt cx="0" cy="0"/>
        </a:xfrm>
      </p:grpSpPr>
      <p:pic>
        <p:nvPicPr>
          <p:cNvPr id="3" name="Grafik 2" descr="Ein Bild, das Text, Screenshot, Handschrift enthält.&#10;&#10;Automatisch generierte Beschreibung">
            <a:extLst>
              <a:ext uri="{FF2B5EF4-FFF2-40B4-BE49-F238E27FC236}">
                <a16:creationId xmlns:a16="http://schemas.microsoft.com/office/drawing/2014/main" id="{34DF3672-15B8-85FC-E76E-C68BC8F59C84}"/>
              </a:ext>
            </a:extLst>
          </p:cNvPr>
          <p:cNvPicPr>
            <a:picLocks noChangeAspect="1"/>
          </p:cNvPicPr>
          <p:nvPr/>
        </p:nvPicPr>
        <p:blipFill>
          <a:blip r:embed="rId2"/>
          <a:stretch>
            <a:fillRect/>
          </a:stretch>
        </p:blipFill>
        <p:spPr>
          <a:xfrm>
            <a:off x="0" y="347472"/>
            <a:ext cx="9144000" cy="6163056"/>
          </a:xfrm>
          <a:prstGeom prst="rect">
            <a:avLst/>
          </a:prstGeom>
        </p:spPr>
      </p:pic>
      <p:pic>
        <p:nvPicPr>
          <p:cNvPr id="6" name="Grafik 5">
            <a:extLst>
              <a:ext uri="{FF2B5EF4-FFF2-40B4-BE49-F238E27FC236}">
                <a16:creationId xmlns:a16="http://schemas.microsoft.com/office/drawing/2014/main" id="{D4B0C974-FBD9-F693-BDB1-F409C1CD8073}"/>
              </a:ext>
            </a:extLst>
          </p:cNvPr>
          <p:cNvPicPr>
            <a:picLocks noChangeAspect="1"/>
          </p:cNvPicPr>
          <p:nvPr/>
        </p:nvPicPr>
        <p:blipFill>
          <a:blip r:embed="rId3"/>
          <a:stretch>
            <a:fillRect/>
          </a:stretch>
        </p:blipFill>
        <p:spPr>
          <a:xfrm>
            <a:off x="4572000" y="2991140"/>
            <a:ext cx="752580" cy="133369"/>
          </a:xfrm>
          <a:prstGeom prst="rect">
            <a:avLst/>
          </a:prstGeom>
        </p:spPr>
      </p:pic>
      <p:pic>
        <p:nvPicPr>
          <p:cNvPr id="8" name="Grafik 7">
            <a:extLst>
              <a:ext uri="{FF2B5EF4-FFF2-40B4-BE49-F238E27FC236}">
                <a16:creationId xmlns:a16="http://schemas.microsoft.com/office/drawing/2014/main" id="{4FD6F8B6-D4D1-EFA1-D1BC-80A434233649}"/>
              </a:ext>
            </a:extLst>
          </p:cNvPr>
          <p:cNvPicPr>
            <a:picLocks noChangeAspect="1"/>
          </p:cNvPicPr>
          <p:nvPr/>
        </p:nvPicPr>
        <p:blipFill>
          <a:blip r:embed="rId4"/>
          <a:stretch>
            <a:fillRect/>
          </a:stretch>
        </p:blipFill>
        <p:spPr>
          <a:xfrm>
            <a:off x="4443394" y="2991140"/>
            <a:ext cx="1009791" cy="1564957"/>
          </a:xfrm>
          <a:prstGeom prst="rect">
            <a:avLst/>
          </a:prstGeom>
        </p:spPr>
      </p:pic>
      <p:pic>
        <p:nvPicPr>
          <p:cNvPr id="9" name="Grafik 8">
            <a:extLst>
              <a:ext uri="{FF2B5EF4-FFF2-40B4-BE49-F238E27FC236}">
                <a16:creationId xmlns:a16="http://schemas.microsoft.com/office/drawing/2014/main" id="{401FADB1-19B6-476A-71BE-CB8160598E55}"/>
              </a:ext>
            </a:extLst>
          </p:cNvPr>
          <p:cNvPicPr>
            <a:picLocks noChangeAspect="1"/>
          </p:cNvPicPr>
          <p:nvPr/>
        </p:nvPicPr>
        <p:blipFill>
          <a:blip r:embed="rId4"/>
          <a:stretch>
            <a:fillRect/>
          </a:stretch>
        </p:blipFill>
        <p:spPr>
          <a:xfrm>
            <a:off x="6599523" y="3033244"/>
            <a:ext cx="1542613" cy="1589537"/>
          </a:xfrm>
          <a:prstGeom prst="rect">
            <a:avLst/>
          </a:prstGeom>
        </p:spPr>
      </p:pic>
      <p:pic>
        <p:nvPicPr>
          <p:cNvPr id="10" name="Grafik 9">
            <a:extLst>
              <a:ext uri="{FF2B5EF4-FFF2-40B4-BE49-F238E27FC236}">
                <a16:creationId xmlns:a16="http://schemas.microsoft.com/office/drawing/2014/main" id="{509893B7-8620-B898-0CA2-DD761205B53B}"/>
              </a:ext>
            </a:extLst>
          </p:cNvPr>
          <p:cNvPicPr>
            <a:picLocks noChangeAspect="1"/>
          </p:cNvPicPr>
          <p:nvPr/>
        </p:nvPicPr>
        <p:blipFill>
          <a:blip r:embed="rId4"/>
          <a:stretch>
            <a:fillRect/>
          </a:stretch>
        </p:blipFill>
        <p:spPr>
          <a:xfrm>
            <a:off x="8099927" y="1685826"/>
            <a:ext cx="928607" cy="3283739"/>
          </a:xfrm>
          <a:prstGeom prst="rect">
            <a:avLst/>
          </a:prstGeom>
        </p:spPr>
      </p:pic>
      <p:pic>
        <p:nvPicPr>
          <p:cNvPr id="2" name="Grafik 1">
            <a:extLst>
              <a:ext uri="{FF2B5EF4-FFF2-40B4-BE49-F238E27FC236}">
                <a16:creationId xmlns:a16="http://schemas.microsoft.com/office/drawing/2014/main" id="{3CCD3340-1B99-74FB-2A50-B3D48C4441C7}"/>
              </a:ext>
            </a:extLst>
          </p:cNvPr>
          <p:cNvPicPr>
            <a:picLocks noChangeAspect="1"/>
          </p:cNvPicPr>
          <p:nvPr/>
        </p:nvPicPr>
        <p:blipFill>
          <a:blip r:embed="rId4"/>
          <a:stretch>
            <a:fillRect/>
          </a:stretch>
        </p:blipFill>
        <p:spPr>
          <a:xfrm>
            <a:off x="2547205" y="3057824"/>
            <a:ext cx="1009791" cy="1564957"/>
          </a:xfrm>
          <a:prstGeom prst="rect">
            <a:avLst/>
          </a:prstGeom>
        </p:spPr>
      </p:pic>
      <p:pic>
        <p:nvPicPr>
          <p:cNvPr id="5" name="Grafik 4">
            <a:extLst>
              <a:ext uri="{FF2B5EF4-FFF2-40B4-BE49-F238E27FC236}">
                <a16:creationId xmlns:a16="http://schemas.microsoft.com/office/drawing/2014/main" id="{DD991DB5-3EF8-1A15-F5A5-ED3210A9EF3B}"/>
              </a:ext>
            </a:extLst>
          </p:cNvPr>
          <p:cNvPicPr>
            <a:picLocks noChangeAspect="1"/>
          </p:cNvPicPr>
          <p:nvPr/>
        </p:nvPicPr>
        <p:blipFill>
          <a:blip r:embed="rId4"/>
          <a:stretch>
            <a:fillRect/>
          </a:stretch>
        </p:blipFill>
        <p:spPr>
          <a:xfrm>
            <a:off x="5589732" y="3045533"/>
            <a:ext cx="1009791" cy="1564957"/>
          </a:xfrm>
          <a:prstGeom prst="rect">
            <a:avLst/>
          </a:prstGeom>
        </p:spPr>
      </p:pic>
      <p:pic>
        <p:nvPicPr>
          <p:cNvPr id="15" name="Grafik 14">
            <a:extLst>
              <a:ext uri="{FF2B5EF4-FFF2-40B4-BE49-F238E27FC236}">
                <a16:creationId xmlns:a16="http://schemas.microsoft.com/office/drawing/2014/main" id="{46BCC822-AB6B-B2AC-096E-F77865B381D8}"/>
              </a:ext>
            </a:extLst>
          </p:cNvPr>
          <p:cNvPicPr>
            <a:picLocks noChangeAspect="1"/>
          </p:cNvPicPr>
          <p:nvPr/>
        </p:nvPicPr>
        <p:blipFill>
          <a:blip r:embed="rId5"/>
          <a:stretch>
            <a:fillRect/>
          </a:stretch>
        </p:blipFill>
        <p:spPr>
          <a:xfrm>
            <a:off x="3052100" y="5690854"/>
            <a:ext cx="2000529" cy="628738"/>
          </a:xfrm>
          <a:prstGeom prst="rect">
            <a:avLst/>
          </a:prstGeom>
        </p:spPr>
      </p:pic>
      <p:pic>
        <p:nvPicPr>
          <p:cNvPr id="17" name="Grafik 16">
            <a:extLst>
              <a:ext uri="{FF2B5EF4-FFF2-40B4-BE49-F238E27FC236}">
                <a16:creationId xmlns:a16="http://schemas.microsoft.com/office/drawing/2014/main" id="{2DB1CCD3-0EB8-F268-35F9-8959E2F92042}"/>
              </a:ext>
            </a:extLst>
          </p:cNvPr>
          <p:cNvPicPr>
            <a:picLocks noChangeAspect="1"/>
          </p:cNvPicPr>
          <p:nvPr/>
        </p:nvPicPr>
        <p:blipFill>
          <a:blip r:embed="rId5"/>
          <a:stretch>
            <a:fillRect/>
          </a:stretch>
        </p:blipFill>
        <p:spPr>
          <a:xfrm>
            <a:off x="7028005" y="5491483"/>
            <a:ext cx="2000529" cy="628738"/>
          </a:xfrm>
          <a:prstGeom prst="rect">
            <a:avLst/>
          </a:prstGeom>
        </p:spPr>
      </p:pic>
      <p:pic>
        <p:nvPicPr>
          <p:cNvPr id="19" name="Grafik 18">
            <a:extLst>
              <a:ext uri="{FF2B5EF4-FFF2-40B4-BE49-F238E27FC236}">
                <a16:creationId xmlns:a16="http://schemas.microsoft.com/office/drawing/2014/main" id="{011CA0E0-ACC2-D6FE-1631-6A42A5DB9A1A}"/>
              </a:ext>
            </a:extLst>
          </p:cNvPr>
          <p:cNvPicPr>
            <a:picLocks noChangeAspect="1"/>
          </p:cNvPicPr>
          <p:nvPr/>
        </p:nvPicPr>
        <p:blipFill>
          <a:blip r:embed="rId5"/>
          <a:stretch>
            <a:fillRect/>
          </a:stretch>
        </p:blipFill>
        <p:spPr>
          <a:xfrm>
            <a:off x="612271" y="5635623"/>
            <a:ext cx="2000529" cy="628738"/>
          </a:xfrm>
          <a:prstGeom prst="rect">
            <a:avLst/>
          </a:prstGeom>
        </p:spPr>
      </p:pic>
      <p:pic>
        <p:nvPicPr>
          <p:cNvPr id="13" name="Grafik 12">
            <a:extLst>
              <a:ext uri="{FF2B5EF4-FFF2-40B4-BE49-F238E27FC236}">
                <a16:creationId xmlns:a16="http://schemas.microsoft.com/office/drawing/2014/main" id="{8159473A-F457-5807-CFEC-E456E8DB2FF1}"/>
              </a:ext>
            </a:extLst>
          </p:cNvPr>
          <p:cNvPicPr>
            <a:picLocks noChangeAspect="1"/>
          </p:cNvPicPr>
          <p:nvPr/>
        </p:nvPicPr>
        <p:blipFill>
          <a:blip r:embed="rId6"/>
          <a:srcRect l="4000"/>
          <a:stretch/>
        </p:blipFill>
        <p:spPr>
          <a:xfrm>
            <a:off x="183559" y="962109"/>
            <a:ext cx="2236230" cy="2409244"/>
          </a:xfrm>
          <a:prstGeom prst="rect">
            <a:avLst/>
          </a:prstGeom>
        </p:spPr>
      </p:pic>
      <p:pic>
        <p:nvPicPr>
          <p:cNvPr id="16" name="Grafik 15">
            <a:extLst>
              <a:ext uri="{FF2B5EF4-FFF2-40B4-BE49-F238E27FC236}">
                <a16:creationId xmlns:a16="http://schemas.microsoft.com/office/drawing/2014/main" id="{4CDFF07F-00B4-8E93-B9D0-573D0F03822E}"/>
              </a:ext>
            </a:extLst>
          </p:cNvPr>
          <p:cNvPicPr>
            <a:picLocks noChangeAspect="1"/>
          </p:cNvPicPr>
          <p:nvPr/>
        </p:nvPicPr>
        <p:blipFill>
          <a:blip r:embed="rId4"/>
          <a:stretch>
            <a:fillRect/>
          </a:stretch>
        </p:blipFill>
        <p:spPr>
          <a:xfrm>
            <a:off x="1501938" y="3371352"/>
            <a:ext cx="1009791" cy="1129085"/>
          </a:xfrm>
          <a:prstGeom prst="rect">
            <a:avLst/>
          </a:prstGeom>
        </p:spPr>
      </p:pic>
      <p:sp>
        <p:nvSpPr>
          <p:cNvPr id="4" name="Pfeil: nach unten 3">
            <a:extLst>
              <a:ext uri="{FF2B5EF4-FFF2-40B4-BE49-F238E27FC236}">
                <a16:creationId xmlns:a16="http://schemas.microsoft.com/office/drawing/2014/main" id="{8540B74B-5FFA-0297-6B92-38BDB9FBB6BF}"/>
              </a:ext>
            </a:extLst>
          </p:cNvPr>
          <p:cNvSpPr/>
          <p:nvPr/>
        </p:nvSpPr>
        <p:spPr>
          <a:xfrm rot="3194222">
            <a:off x="5085395" y="1968654"/>
            <a:ext cx="1630017" cy="313030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8" name="Textfeld 17">
            <a:extLst>
              <a:ext uri="{FF2B5EF4-FFF2-40B4-BE49-F238E27FC236}">
                <a16:creationId xmlns:a16="http://schemas.microsoft.com/office/drawing/2014/main" id="{1387350C-A6A9-0D4C-1423-775D6CC02BB5}"/>
              </a:ext>
            </a:extLst>
          </p:cNvPr>
          <p:cNvSpPr txBox="1"/>
          <p:nvPr/>
        </p:nvSpPr>
        <p:spPr>
          <a:xfrm>
            <a:off x="160607" y="3419674"/>
            <a:ext cx="1731803" cy="707886"/>
          </a:xfrm>
          <a:prstGeom prst="rect">
            <a:avLst/>
          </a:prstGeom>
          <a:solidFill>
            <a:srgbClr val="FFFF00"/>
          </a:solidFill>
        </p:spPr>
        <p:txBody>
          <a:bodyPr wrap="square" rtlCol="0">
            <a:spAutoFit/>
          </a:bodyPr>
          <a:lstStyle/>
          <a:p>
            <a:pPr algn="ctr"/>
            <a:r>
              <a:rPr lang="de-CH" sz="2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Was Jesaja NICHT sieht:</a:t>
            </a:r>
          </a:p>
        </p:txBody>
      </p:sp>
      <p:pic>
        <p:nvPicPr>
          <p:cNvPr id="11" name="Grafik 10">
            <a:extLst>
              <a:ext uri="{FF2B5EF4-FFF2-40B4-BE49-F238E27FC236}">
                <a16:creationId xmlns:a16="http://schemas.microsoft.com/office/drawing/2014/main" id="{04B5C035-BD9F-21C8-4C48-93913BC1FBED}"/>
              </a:ext>
            </a:extLst>
          </p:cNvPr>
          <p:cNvPicPr>
            <a:picLocks noChangeAspect="1"/>
          </p:cNvPicPr>
          <p:nvPr/>
        </p:nvPicPr>
        <p:blipFill>
          <a:blip r:embed="rId6"/>
          <a:srcRect l="4000"/>
          <a:stretch/>
        </p:blipFill>
        <p:spPr>
          <a:xfrm>
            <a:off x="4749155" y="2628423"/>
            <a:ext cx="362410" cy="540277"/>
          </a:xfrm>
          <a:prstGeom prst="rect">
            <a:avLst/>
          </a:prstGeom>
        </p:spPr>
      </p:pic>
      <p:sp>
        <p:nvSpPr>
          <p:cNvPr id="14" name="Textfeld 13">
            <a:extLst>
              <a:ext uri="{FF2B5EF4-FFF2-40B4-BE49-F238E27FC236}">
                <a16:creationId xmlns:a16="http://schemas.microsoft.com/office/drawing/2014/main" id="{BA3B657D-26E8-136A-C908-B27487D3C1CA}"/>
              </a:ext>
            </a:extLst>
          </p:cNvPr>
          <p:cNvSpPr txBox="1"/>
          <p:nvPr/>
        </p:nvSpPr>
        <p:spPr>
          <a:xfrm>
            <a:off x="2202511" y="1073199"/>
            <a:ext cx="5147214" cy="1569660"/>
          </a:xfrm>
          <a:prstGeom prst="rect">
            <a:avLst/>
          </a:prstGeom>
          <a:solidFill>
            <a:schemeClr val="bg2"/>
          </a:solidFill>
        </p:spPr>
        <p:txBody>
          <a:bodyPr wrap="square" rtlCol="0">
            <a:spAutoFit/>
          </a:bodyPr>
          <a:lstStyle/>
          <a:p>
            <a:pPr algn="ctr"/>
            <a: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Der Zweck der Gemeinde </a:t>
            </a:r>
            <a:r>
              <a:rPr lang="de-DE" sz="12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nach John MacArthur</a:t>
            </a:r>
            <a:r>
              <a:rPr lang="de-DE" sz="22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 </a:t>
            </a:r>
            <a:br>
              <a:rPr lang="de-DE" sz="22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br>
            <a:r>
              <a:rPr lang="de-DE" sz="2400" dirty="0">
                <a:solidFill>
                  <a:schemeClr val="bg1">
                    <a:lumMod val="95000"/>
                  </a:schemeClr>
                </a:solidFill>
                <a:latin typeface="Arial Narrow" panose="020B0606020202030204" pitchFamily="34" charset="0"/>
                <a:ea typeface="Tahoma" panose="020B0604030504040204" pitchFamily="34" charset="0"/>
                <a:cs typeface="Tahoma" panose="020B0604030504040204" pitchFamily="34" charset="0"/>
              </a:rPr>
              <a:t>„Gott verherrlichen, </a:t>
            </a:r>
            <a:br>
              <a:rPr lang="de-DE" sz="2400" dirty="0">
                <a:solidFill>
                  <a:schemeClr val="bg1">
                    <a:lumMod val="95000"/>
                  </a:schemeClr>
                </a:solidFill>
                <a:latin typeface="Arial Narrow" panose="020B0606020202030204" pitchFamily="34" charset="0"/>
                <a:ea typeface="Tahoma" panose="020B0604030504040204" pitchFamily="34" charset="0"/>
                <a:cs typeface="Tahoma" panose="020B0604030504040204" pitchFamily="34" charset="0"/>
              </a:rPr>
            </a:br>
            <a:r>
              <a:rPr lang="de-DE" sz="2400" dirty="0">
                <a:solidFill>
                  <a:schemeClr val="bg1">
                    <a:lumMod val="95000"/>
                  </a:schemeClr>
                </a:solidFill>
                <a:latin typeface="Arial Narrow" panose="020B0606020202030204" pitchFamily="34" charset="0"/>
                <a:ea typeface="Tahoma" panose="020B0604030504040204" pitchFamily="34" charset="0"/>
                <a:cs typeface="Tahoma" panose="020B0604030504040204" pitchFamily="34" charset="0"/>
              </a:rPr>
              <a:t>die Gläubigen erbauen, </a:t>
            </a:r>
            <a:br>
              <a:rPr lang="de-DE" sz="2400" dirty="0">
                <a:solidFill>
                  <a:schemeClr val="bg1">
                    <a:lumMod val="95000"/>
                  </a:schemeClr>
                </a:solidFill>
                <a:latin typeface="Arial Narrow" panose="020B0606020202030204" pitchFamily="34" charset="0"/>
                <a:ea typeface="Tahoma" panose="020B0604030504040204" pitchFamily="34" charset="0"/>
                <a:cs typeface="Tahoma" panose="020B0604030504040204" pitchFamily="34" charset="0"/>
              </a:rPr>
            </a:br>
            <a:r>
              <a:rPr lang="de-DE" sz="2400" dirty="0">
                <a:solidFill>
                  <a:schemeClr val="bg1">
                    <a:lumMod val="95000"/>
                  </a:schemeClr>
                </a:solidFill>
                <a:latin typeface="Arial Narrow" panose="020B0606020202030204" pitchFamily="34" charset="0"/>
                <a:ea typeface="Tahoma" panose="020B0604030504040204" pitchFamily="34" charset="0"/>
                <a:cs typeface="Tahoma" panose="020B0604030504040204" pitchFamily="34" charset="0"/>
              </a:rPr>
              <a:t>die Verlorenen evangelisieren.“ </a:t>
            </a:r>
          </a:p>
        </p:txBody>
      </p:sp>
      <p:sp>
        <p:nvSpPr>
          <p:cNvPr id="7" name="Textfeld 6">
            <a:extLst>
              <a:ext uri="{FF2B5EF4-FFF2-40B4-BE49-F238E27FC236}">
                <a16:creationId xmlns:a16="http://schemas.microsoft.com/office/drawing/2014/main" id="{A06127E9-039C-4FEA-AA92-F4314CE05B1D}"/>
              </a:ext>
            </a:extLst>
          </p:cNvPr>
          <p:cNvSpPr txBox="1"/>
          <p:nvPr/>
        </p:nvSpPr>
        <p:spPr>
          <a:xfrm rot="19383229">
            <a:off x="4417549" y="2939843"/>
            <a:ext cx="3890311" cy="369332"/>
          </a:xfrm>
          <a:prstGeom prst="rect">
            <a:avLst/>
          </a:prstGeom>
          <a:noFill/>
        </p:spPr>
        <p:txBody>
          <a:bodyPr wrap="square" rtlCol="0">
            <a:spAutoFit/>
          </a:bodyPr>
          <a:lstStyle/>
          <a:p>
            <a:r>
              <a:rPr lang="de-CH" b="1" dirty="0">
                <a:solidFill>
                  <a:srgbClr val="FFFF00"/>
                </a:solidFill>
                <a:effectLst>
                  <a:outerShdw blurRad="38100" dist="38100" dir="2700000" algn="tl">
                    <a:srgbClr val="000000">
                      <a:alpha val="43137"/>
                    </a:srgbClr>
                  </a:outerShdw>
                </a:effectLst>
                <a:latin typeface="Arial Narrow" panose="020B0606020202030204" pitchFamily="34" charset="0"/>
              </a:rPr>
              <a:t>Das Tal/die Zeit der Gemeinde</a:t>
            </a:r>
          </a:p>
        </p:txBody>
      </p:sp>
    </p:spTree>
    <p:extLst>
      <p:ext uri="{BB962C8B-B14F-4D97-AF65-F5344CB8AC3E}">
        <p14:creationId xmlns:p14="http://schemas.microsoft.com/office/powerpoint/2010/main" val="6622815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1F0E489-F3DF-62D3-2D42-129C11AF9A92}"/>
            </a:ext>
          </a:extLst>
        </p:cNvPr>
        <p:cNvGrpSpPr/>
        <p:nvPr/>
      </p:nvGrpSpPr>
      <p:grpSpPr>
        <a:xfrm>
          <a:off x="0" y="0"/>
          <a:ext cx="0" cy="0"/>
          <a:chOff x="0" y="0"/>
          <a:chExt cx="0" cy="0"/>
        </a:xfrm>
      </p:grpSpPr>
      <p:pic>
        <p:nvPicPr>
          <p:cNvPr id="3" name="Grafik 2" descr="Ein Bild, das Text, Screenshot, Handschrift enthält.&#10;&#10;Automatisch generierte Beschreibung">
            <a:extLst>
              <a:ext uri="{FF2B5EF4-FFF2-40B4-BE49-F238E27FC236}">
                <a16:creationId xmlns:a16="http://schemas.microsoft.com/office/drawing/2014/main" id="{FD178B4D-D479-84B9-A289-87EAEABE228C}"/>
              </a:ext>
            </a:extLst>
          </p:cNvPr>
          <p:cNvPicPr>
            <a:picLocks noChangeAspect="1"/>
          </p:cNvPicPr>
          <p:nvPr/>
        </p:nvPicPr>
        <p:blipFill>
          <a:blip r:embed="rId2"/>
          <a:stretch>
            <a:fillRect/>
          </a:stretch>
        </p:blipFill>
        <p:spPr>
          <a:xfrm>
            <a:off x="0" y="347472"/>
            <a:ext cx="9144000" cy="6163056"/>
          </a:xfrm>
          <a:prstGeom prst="rect">
            <a:avLst/>
          </a:prstGeom>
        </p:spPr>
      </p:pic>
      <p:pic>
        <p:nvPicPr>
          <p:cNvPr id="6" name="Grafik 5">
            <a:extLst>
              <a:ext uri="{FF2B5EF4-FFF2-40B4-BE49-F238E27FC236}">
                <a16:creationId xmlns:a16="http://schemas.microsoft.com/office/drawing/2014/main" id="{09B6B7AB-863C-0E5F-954C-7599AD258902}"/>
              </a:ext>
            </a:extLst>
          </p:cNvPr>
          <p:cNvPicPr>
            <a:picLocks noChangeAspect="1"/>
          </p:cNvPicPr>
          <p:nvPr/>
        </p:nvPicPr>
        <p:blipFill>
          <a:blip r:embed="rId3"/>
          <a:stretch>
            <a:fillRect/>
          </a:stretch>
        </p:blipFill>
        <p:spPr>
          <a:xfrm>
            <a:off x="4572000" y="2991140"/>
            <a:ext cx="752580" cy="133369"/>
          </a:xfrm>
          <a:prstGeom prst="rect">
            <a:avLst/>
          </a:prstGeom>
        </p:spPr>
      </p:pic>
      <p:pic>
        <p:nvPicPr>
          <p:cNvPr id="8" name="Grafik 7">
            <a:extLst>
              <a:ext uri="{FF2B5EF4-FFF2-40B4-BE49-F238E27FC236}">
                <a16:creationId xmlns:a16="http://schemas.microsoft.com/office/drawing/2014/main" id="{123B036B-8137-CBC9-6736-BAF31C326D1F}"/>
              </a:ext>
            </a:extLst>
          </p:cNvPr>
          <p:cNvPicPr>
            <a:picLocks noChangeAspect="1"/>
          </p:cNvPicPr>
          <p:nvPr/>
        </p:nvPicPr>
        <p:blipFill>
          <a:blip r:embed="rId4"/>
          <a:stretch>
            <a:fillRect/>
          </a:stretch>
        </p:blipFill>
        <p:spPr>
          <a:xfrm>
            <a:off x="4443394" y="2991140"/>
            <a:ext cx="1009791" cy="1564957"/>
          </a:xfrm>
          <a:prstGeom prst="rect">
            <a:avLst/>
          </a:prstGeom>
        </p:spPr>
      </p:pic>
      <p:pic>
        <p:nvPicPr>
          <p:cNvPr id="9" name="Grafik 8">
            <a:extLst>
              <a:ext uri="{FF2B5EF4-FFF2-40B4-BE49-F238E27FC236}">
                <a16:creationId xmlns:a16="http://schemas.microsoft.com/office/drawing/2014/main" id="{FC649E1A-9CB4-5BA0-5084-018D655B22AC}"/>
              </a:ext>
            </a:extLst>
          </p:cNvPr>
          <p:cNvPicPr>
            <a:picLocks noChangeAspect="1"/>
          </p:cNvPicPr>
          <p:nvPr/>
        </p:nvPicPr>
        <p:blipFill>
          <a:blip r:embed="rId4"/>
          <a:stretch>
            <a:fillRect/>
          </a:stretch>
        </p:blipFill>
        <p:spPr>
          <a:xfrm>
            <a:off x="6599523" y="3033244"/>
            <a:ext cx="1542613" cy="1589537"/>
          </a:xfrm>
          <a:prstGeom prst="rect">
            <a:avLst/>
          </a:prstGeom>
        </p:spPr>
      </p:pic>
      <p:pic>
        <p:nvPicPr>
          <p:cNvPr id="10" name="Grafik 9">
            <a:extLst>
              <a:ext uri="{FF2B5EF4-FFF2-40B4-BE49-F238E27FC236}">
                <a16:creationId xmlns:a16="http://schemas.microsoft.com/office/drawing/2014/main" id="{2A23FC73-0AE1-8062-321D-9D882F067A19}"/>
              </a:ext>
            </a:extLst>
          </p:cNvPr>
          <p:cNvPicPr>
            <a:picLocks noChangeAspect="1"/>
          </p:cNvPicPr>
          <p:nvPr/>
        </p:nvPicPr>
        <p:blipFill>
          <a:blip r:embed="rId4"/>
          <a:stretch>
            <a:fillRect/>
          </a:stretch>
        </p:blipFill>
        <p:spPr>
          <a:xfrm>
            <a:off x="8099927" y="1685826"/>
            <a:ext cx="928607" cy="3283739"/>
          </a:xfrm>
          <a:prstGeom prst="rect">
            <a:avLst/>
          </a:prstGeom>
        </p:spPr>
      </p:pic>
      <p:pic>
        <p:nvPicPr>
          <p:cNvPr id="2" name="Grafik 1">
            <a:extLst>
              <a:ext uri="{FF2B5EF4-FFF2-40B4-BE49-F238E27FC236}">
                <a16:creationId xmlns:a16="http://schemas.microsoft.com/office/drawing/2014/main" id="{405763BA-2746-48D8-6108-50D9EB3CEF52}"/>
              </a:ext>
            </a:extLst>
          </p:cNvPr>
          <p:cNvPicPr>
            <a:picLocks noChangeAspect="1"/>
          </p:cNvPicPr>
          <p:nvPr/>
        </p:nvPicPr>
        <p:blipFill>
          <a:blip r:embed="rId4"/>
          <a:stretch>
            <a:fillRect/>
          </a:stretch>
        </p:blipFill>
        <p:spPr>
          <a:xfrm>
            <a:off x="2547205" y="3057824"/>
            <a:ext cx="1009791" cy="1564957"/>
          </a:xfrm>
          <a:prstGeom prst="rect">
            <a:avLst/>
          </a:prstGeom>
        </p:spPr>
      </p:pic>
      <p:pic>
        <p:nvPicPr>
          <p:cNvPr id="5" name="Grafik 4">
            <a:extLst>
              <a:ext uri="{FF2B5EF4-FFF2-40B4-BE49-F238E27FC236}">
                <a16:creationId xmlns:a16="http://schemas.microsoft.com/office/drawing/2014/main" id="{D0353BC2-3159-0142-D4A1-269987E2E7D5}"/>
              </a:ext>
            </a:extLst>
          </p:cNvPr>
          <p:cNvPicPr>
            <a:picLocks noChangeAspect="1"/>
          </p:cNvPicPr>
          <p:nvPr/>
        </p:nvPicPr>
        <p:blipFill>
          <a:blip r:embed="rId4"/>
          <a:stretch>
            <a:fillRect/>
          </a:stretch>
        </p:blipFill>
        <p:spPr>
          <a:xfrm>
            <a:off x="5589732" y="3045533"/>
            <a:ext cx="1009791" cy="1564957"/>
          </a:xfrm>
          <a:prstGeom prst="rect">
            <a:avLst/>
          </a:prstGeom>
        </p:spPr>
      </p:pic>
      <p:pic>
        <p:nvPicPr>
          <p:cNvPr id="15" name="Grafik 14">
            <a:extLst>
              <a:ext uri="{FF2B5EF4-FFF2-40B4-BE49-F238E27FC236}">
                <a16:creationId xmlns:a16="http://schemas.microsoft.com/office/drawing/2014/main" id="{F62B9805-9B9A-EF12-C67C-9E6DD3B6C63C}"/>
              </a:ext>
            </a:extLst>
          </p:cNvPr>
          <p:cNvPicPr>
            <a:picLocks noChangeAspect="1"/>
          </p:cNvPicPr>
          <p:nvPr/>
        </p:nvPicPr>
        <p:blipFill>
          <a:blip r:embed="rId5"/>
          <a:stretch>
            <a:fillRect/>
          </a:stretch>
        </p:blipFill>
        <p:spPr>
          <a:xfrm>
            <a:off x="3052100" y="5690854"/>
            <a:ext cx="2000529" cy="628738"/>
          </a:xfrm>
          <a:prstGeom prst="rect">
            <a:avLst/>
          </a:prstGeom>
        </p:spPr>
      </p:pic>
      <p:pic>
        <p:nvPicPr>
          <p:cNvPr id="17" name="Grafik 16">
            <a:extLst>
              <a:ext uri="{FF2B5EF4-FFF2-40B4-BE49-F238E27FC236}">
                <a16:creationId xmlns:a16="http://schemas.microsoft.com/office/drawing/2014/main" id="{61AF3DD7-CB2E-65B2-1A7C-EF725106507C}"/>
              </a:ext>
            </a:extLst>
          </p:cNvPr>
          <p:cNvPicPr>
            <a:picLocks noChangeAspect="1"/>
          </p:cNvPicPr>
          <p:nvPr/>
        </p:nvPicPr>
        <p:blipFill>
          <a:blip r:embed="rId5"/>
          <a:stretch>
            <a:fillRect/>
          </a:stretch>
        </p:blipFill>
        <p:spPr>
          <a:xfrm>
            <a:off x="7028005" y="5491483"/>
            <a:ext cx="2000529" cy="628738"/>
          </a:xfrm>
          <a:prstGeom prst="rect">
            <a:avLst/>
          </a:prstGeom>
        </p:spPr>
      </p:pic>
      <p:pic>
        <p:nvPicPr>
          <p:cNvPr id="19" name="Grafik 18">
            <a:extLst>
              <a:ext uri="{FF2B5EF4-FFF2-40B4-BE49-F238E27FC236}">
                <a16:creationId xmlns:a16="http://schemas.microsoft.com/office/drawing/2014/main" id="{4E8CDFDC-1B9A-5C7F-A027-312851422BB4}"/>
              </a:ext>
            </a:extLst>
          </p:cNvPr>
          <p:cNvPicPr>
            <a:picLocks noChangeAspect="1"/>
          </p:cNvPicPr>
          <p:nvPr/>
        </p:nvPicPr>
        <p:blipFill>
          <a:blip r:embed="rId5"/>
          <a:stretch>
            <a:fillRect/>
          </a:stretch>
        </p:blipFill>
        <p:spPr>
          <a:xfrm>
            <a:off x="612271" y="5635623"/>
            <a:ext cx="2000529" cy="628738"/>
          </a:xfrm>
          <a:prstGeom prst="rect">
            <a:avLst/>
          </a:prstGeom>
        </p:spPr>
      </p:pic>
      <p:pic>
        <p:nvPicPr>
          <p:cNvPr id="13" name="Grafik 12">
            <a:extLst>
              <a:ext uri="{FF2B5EF4-FFF2-40B4-BE49-F238E27FC236}">
                <a16:creationId xmlns:a16="http://schemas.microsoft.com/office/drawing/2014/main" id="{2FCDD4F3-4227-9B7A-D209-AD22FE86B628}"/>
              </a:ext>
            </a:extLst>
          </p:cNvPr>
          <p:cNvPicPr>
            <a:picLocks noChangeAspect="1"/>
          </p:cNvPicPr>
          <p:nvPr/>
        </p:nvPicPr>
        <p:blipFill>
          <a:blip r:embed="rId6"/>
          <a:srcRect l="4000"/>
          <a:stretch/>
        </p:blipFill>
        <p:spPr>
          <a:xfrm>
            <a:off x="183559" y="962109"/>
            <a:ext cx="2236230" cy="2409244"/>
          </a:xfrm>
          <a:prstGeom prst="rect">
            <a:avLst/>
          </a:prstGeom>
        </p:spPr>
      </p:pic>
      <p:pic>
        <p:nvPicPr>
          <p:cNvPr id="16" name="Grafik 15">
            <a:extLst>
              <a:ext uri="{FF2B5EF4-FFF2-40B4-BE49-F238E27FC236}">
                <a16:creationId xmlns:a16="http://schemas.microsoft.com/office/drawing/2014/main" id="{CAC0FFED-C695-85AD-12D5-0D67D19A8EDB}"/>
              </a:ext>
            </a:extLst>
          </p:cNvPr>
          <p:cNvPicPr>
            <a:picLocks noChangeAspect="1"/>
          </p:cNvPicPr>
          <p:nvPr/>
        </p:nvPicPr>
        <p:blipFill>
          <a:blip r:embed="rId4"/>
          <a:stretch>
            <a:fillRect/>
          </a:stretch>
        </p:blipFill>
        <p:spPr>
          <a:xfrm>
            <a:off x="1501938" y="3371352"/>
            <a:ext cx="1009791" cy="1129085"/>
          </a:xfrm>
          <a:prstGeom prst="rect">
            <a:avLst/>
          </a:prstGeom>
        </p:spPr>
      </p:pic>
      <p:sp>
        <p:nvSpPr>
          <p:cNvPr id="4" name="Pfeil: nach unten 3">
            <a:extLst>
              <a:ext uri="{FF2B5EF4-FFF2-40B4-BE49-F238E27FC236}">
                <a16:creationId xmlns:a16="http://schemas.microsoft.com/office/drawing/2014/main" id="{658B1BBC-8894-77EB-C2A0-888357CE819E}"/>
              </a:ext>
            </a:extLst>
          </p:cNvPr>
          <p:cNvSpPr/>
          <p:nvPr/>
        </p:nvSpPr>
        <p:spPr>
          <a:xfrm rot="3194222">
            <a:off x="5085395" y="1968654"/>
            <a:ext cx="1630017" cy="313030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8" name="Textfeld 17">
            <a:extLst>
              <a:ext uri="{FF2B5EF4-FFF2-40B4-BE49-F238E27FC236}">
                <a16:creationId xmlns:a16="http://schemas.microsoft.com/office/drawing/2014/main" id="{705950E2-6707-E94E-4DE3-AC165DA7B975}"/>
              </a:ext>
            </a:extLst>
          </p:cNvPr>
          <p:cNvSpPr txBox="1"/>
          <p:nvPr/>
        </p:nvSpPr>
        <p:spPr>
          <a:xfrm>
            <a:off x="160607" y="3419674"/>
            <a:ext cx="1731803" cy="707886"/>
          </a:xfrm>
          <a:prstGeom prst="rect">
            <a:avLst/>
          </a:prstGeom>
          <a:solidFill>
            <a:srgbClr val="FFFF00"/>
          </a:solidFill>
        </p:spPr>
        <p:txBody>
          <a:bodyPr wrap="square" rtlCol="0">
            <a:spAutoFit/>
          </a:bodyPr>
          <a:lstStyle/>
          <a:p>
            <a:pPr algn="ctr"/>
            <a:r>
              <a:rPr lang="de-CH" sz="2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Was Jesaja NICHT sieht:</a:t>
            </a:r>
          </a:p>
        </p:txBody>
      </p:sp>
      <p:pic>
        <p:nvPicPr>
          <p:cNvPr id="11" name="Grafik 10">
            <a:extLst>
              <a:ext uri="{FF2B5EF4-FFF2-40B4-BE49-F238E27FC236}">
                <a16:creationId xmlns:a16="http://schemas.microsoft.com/office/drawing/2014/main" id="{13B1AA06-4322-205B-FA8C-59C3691386F9}"/>
              </a:ext>
            </a:extLst>
          </p:cNvPr>
          <p:cNvPicPr>
            <a:picLocks noChangeAspect="1"/>
          </p:cNvPicPr>
          <p:nvPr/>
        </p:nvPicPr>
        <p:blipFill>
          <a:blip r:embed="rId6"/>
          <a:srcRect l="4000"/>
          <a:stretch/>
        </p:blipFill>
        <p:spPr>
          <a:xfrm>
            <a:off x="4749155" y="2628423"/>
            <a:ext cx="362410" cy="540277"/>
          </a:xfrm>
          <a:prstGeom prst="rect">
            <a:avLst/>
          </a:prstGeom>
        </p:spPr>
      </p:pic>
      <p:sp>
        <p:nvSpPr>
          <p:cNvPr id="14" name="Textfeld 13">
            <a:extLst>
              <a:ext uri="{FF2B5EF4-FFF2-40B4-BE49-F238E27FC236}">
                <a16:creationId xmlns:a16="http://schemas.microsoft.com/office/drawing/2014/main" id="{D7B4E0B7-9CA7-33BC-071B-FC43B51CD94D}"/>
              </a:ext>
            </a:extLst>
          </p:cNvPr>
          <p:cNvSpPr txBox="1"/>
          <p:nvPr/>
        </p:nvSpPr>
        <p:spPr>
          <a:xfrm>
            <a:off x="2202511" y="1073199"/>
            <a:ext cx="5147214" cy="1569660"/>
          </a:xfrm>
          <a:prstGeom prst="rect">
            <a:avLst/>
          </a:prstGeom>
          <a:solidFill>
            <a:schemeClr val="bg2"/>
          </a:solidFill>
        </p:spPr>
        <p:txBody>
          <a:bodyPr wrap="square" rtlCol="0">
            <a:spAutoFit/>
          </a:bodyPr>
          <a:lstStyle/>
          <a:p>
            <a:pPr algn="ctr"/>
            <a: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Der Zweck der Gemeinde </a:t>
            </a:r>
            <a:r>
              <a:rPr lang="de-DE" sz="12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nach John MacArthur</a:t>
            </a:r>
            <a:r>
              <a:rPr lang="de-DE" sz="22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 </a:t>
            </a:r>
            <a:br>
              <a:rPr lang="de-DE" sz="22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br>
            <a:r>
              <a:rPr lang="de-DE" sz="22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a:t>
            </a:r>
            <a: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Gott verherrlichen, </a:t>
            </a:r>
            <a:b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br>
            <a:r>
              <a:rPr lang="de-DE" sz="2400" dirty="0">
                <a:solidFill>
                  <a:schemeClr val="bg1">
                    <a:lumMod val="95000"/>
                  </a:schemeClr>
                </a:solidFill>
                <a:latin typeface="Arial Narrow" panose="020B0606020202030204" pitchFamily="34" charset="0"/>
                <a:ea typeface="Tahoma" panose="020B0604030504040204" pitchFamily="34" charset="0"/>
                <a:cs typeface="Tahoma" panose="020B0604030504040204" pitchFamily="34" charset="0"/>
              </a:rPr>
              <a:t>die Gläubigen erbauen, </a:t>
            </a:r>
            <a:br>
              <a:rPr lang="de-DE" sz="2400" dirty="0">
                <a:solidFill>
                  <a:schemeClr val="bg1">
                    <a:lumMod val="95000"/>
                  </a:schemeClr>
                </a:solidFill>
                <a:latin typeface="Arial Narrow" panose="020B0606020202030204" pitchFamily="34" charset="0"/>
                <a:ea typeface="Tahoma" panose="020B0604030504040204" pitchFamily="34" charset="0"/>
                <a:cs typeface="Tahoma" panose="020B0604030504040204" pitchFamily="34" charset="0"/>
              </a:rPr>
            </a:br>
            <a:r>
              <a:rPr lang="de-DE" sz="2400" dirty="0">
                <a:solidFill>
                  <a:schemeClr val="bg1">
                    <a:lumMod val="95000"/>
                  </a:schemeClr>
                </a:solidFill>
                <a:latin typeface="Arial Narrow" panose="020B0606020202030204" pitchFamily="34" charset="0"/>
                <a:ea typeface="Tahoma" panose="020B0604030504040204" pitchFamily="34" charset="0"/>
                <a:cs typeface="Tahoma" panose="020B0604030504040204" pitchFamily="34" charset="0"/>
              </a:rPr>
              <a:t>die Verlorenen evangelisieren.“ </a:t>
            </a:r>
          </a:p>
        </p:txBody>
      </p:sp>
      <p:sp>
        <p:nvSpPr>
          <p:cNvPr id="7" name="Textfeld 6">
            <a:extLst>
              <a:ext uri="{FF2B5EF4-FFF2-40B4-BE49-F238E27FC236}">
                <a16:creationId xmlns:a16="http://schemas.microsoft.com/office/drawing/2014/main" id="{9F48E731-FCDA-4D46-2E4D-3B0C1274FFC1}"/>
              </a:ext>
            </a:extLst>
          </p:cNvPr>
          <p:cNvSpPr txBox="1"/>
          <p:nvPr/>
        </p:nvSpPr>
        <p:spPr>
          <a:xfrm rot="19383229">
            <a:off x="4417549" y="2939843"/>
            <a:ext cx="3890311" cy="369332"/>
          </a:xfrm>
          <a:prstGeom prst="rect">
            <a:avLst/>
          </a:prstGeom>
          <a:noFill/>
        </p:spPr>
        <p:txBody>
          <a:bodyPr wrap="square" rtlCol="0">
            <a:spAutoFit/>
          </a:bodyPr>
          <a:lstStyle/>
          <a:p>
            <a:r>
              <a:rPr lang="de-CH" b="1" dirty="0">
                <a:solidFill>
                  <a:srgbClr val="FFFF00"/>
                </a:solidFill>
                <a:effectLst>
                  <a:outerShdw blurRad="38100" dist="38100" dir="2700000" algn="tl">
                    <a:srgbClr val="000000">
                      <a:alpha val="43137"/>
                    </a:srgbClr>
                  </a:outerShdw>
                </a:effectLst>
                <a:latin typeface="Arial Narrow" panose="020B0606020202030204" pitchFamily="34" charset="0"/>
              </a:rPr>
              <a:t>Das Tal/die Zeit der Gemeinde</a:t>
            </a:r>
          </a:p>
        </p:txBody>
      </p:sp>
    </p:spTree>
    <p:extLst>
      <p:ext uri="{BB962C8B-B14F-4D97-AF65-F5344CB8AC3E}">
        <p14:creationId xmlns:p14="http://schemas.microsoft.com/office/powerpoint/2010/main" val="42093105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31F5BDB-C967-D70A-3B2E-59CD22003FB1}"/>
            </a:ext>
          </a:extLst>
        </p:cNvPr>
        <p:cNvGrpSpPr/>
        <p:nvPr/>
      </p:nvGrpSpPr>
      <p:grpSpPr>
        <a:xfrm>
          <a:off x="0" y="0"/>
          <a:ext cx="0" cy="0"/>
          <a:chOff x="0" y="0"/>
          <a:chExt cx="0" cy="0"/>
        </a:xfrm>
      </p:grpSpPr>
      <p:pic>
        <p:nvPicPr>
          <p:cNvPr id="3" name="Grafik 2" descr="Ein Bild, das Text, Screenshot, Handschrift enthält.&#10;&#10;Automatisch generierte Beschreibung">
            <a:extLst>
              <a:ext uri="{FF2B5EF4-FFF2-40B4-BE49-F238E27FC236}">
                <a16:creationId xmlns:a16="http://schemas.microsoft.com/office/drawing/2014/main" id="{2A34B136-AE0A-6087-8855-6516A1432B12}"/>
              </a:ext>
            </a:extLst>
          </p:cNvPr>
          <p:cNvPicPr>
            <a:picLocks noChangeAspect="1"/>
          </p:cNvPicPr>
          <p:nvPr/>
        </p:nvPicPr>
        <p:blipFill>
          <a:blip r:embed="rId2"/>
          <a:stretch>
            <a:fillRect/>
          </a:stretch>
        </p:blipFill>
        <p:spPr>
          <a:xfrm>
            <a:off x="0" y="347472"/>
            <a:ext cx="9144000" cy="6163056"/>
          </a:xfrm>
          <a:prstGeom prst="rect">
            <a:avLst/>
          </a:prstGeom>
        </p:spPr>
      </p:pic>
      <p:pic>
        <p:nvPicPr>
          <p:cNvPr id="6" name="Grafik 5">
            <a:extLst>
              <a:ext uri="{FF2B5EF4-FFF2-40B4-BE49-F238E27FC236}">
                <a16:creationId xmlns:a16="http://schemas.microsoft.com/office/drawing/2014/main" id="{CBE2BA1D-FEBE-E5CD-1EB1-1B2C124E06AA}"/>
              </a:ext>
            </a:extLst>
          </p:cNvPr>
          <p:cNvPicPr>
            <a:picLocks noChangeAspect="1"/>
          </p:cNvPicPr>
          <p:nvPr/>
        </p:nvPicPr>
        <p:blipFill>
          <a:blip r:embed="rId3"/>
          <a:stretch>
            <a:fillRect/>
          </a:stretch>
        </p:blipFill>
        <p:spPr>
          <a:xfrm>
            <a:off x="4572000" y="2991140"/>
            <a:ext cx="752580" cy="133369"/>
          </a:xfrm>
          <a:prstGeom prst="rect">
            <a:avLst/>
          </a:prstGeom>
        </p:spPr>
      </p:pic>
      <p:pic>
        <p:nvPicPr>
          <p:cNvPr id="8" name="Grafik 7">
            <a:extLst>
              <a:ext uri="{FF2B5EF4-FFF2-40B4-BE49-F238E27FC236}">
                <a16:creationId xmlns:a16="http://schemas.microsoft.com/office/drawing/2014/main" id="{9D1FFDB7-49D1-8DD4-5E7B-382C3B7CC4E6}"/>
              </a:ext>
            </a:extLst>
          </p:cNvPr>
          <p:cNvPicPr>
            <a:picLocks noChangeAspect="1"/>
          </p:cNvPicPr>
          <p:nvPr/>
        </p:nvPicPr>
        <p:blipFill>
          <a:blip r:embed="rId4"/>
          <a:stretch>
            <a:fillRect/>
          </a:stretch>
        </p:blipFill>
        <p:spPr>
          <a:xfrm>
            <a:off x="4443394" y="2991140"/>
            <a:ext cx="1009791" cy="1564957"/>
          </a:xfrm>
          <a:prstGeom prst="rect">
            <a:avLst/>
          </a:prstGeom>
        </p:spPr>
      </p:pic>
      <p:pic>
        <p:nvPicPr>
          <p:cNvPr id="9" name="Grafik 8">
            <a:extLst>
              <a:ext uri="{FF2B5EF4-FFF2-40B4-BE49-F238E27FC236}">
                <a16:creationId xmlns:a16="http://schemas.microsoft.com/office/drawing/2014/main" id="{BC637F9F-79DE-45D3-81C3-B90848FD00A1}"/>
              </a:ext>
            </a:extLst>
          </p:cNvPr>
          <p:cNvPicPr>
            <a:picLocks noChangeAspect="1"/>
          </p:cNvPicPr>
          <p:nvPr/>
        </p:nvPicPr>
        <p:blipFill>
          <a:blip r:embed="rId4"/>
          <a:stretch>
            <a:fillRect/>
          </a:stretch>
        </p:blipFill>
        <p:spPr>
          <a:xfrm>
            <a:off x="6599523" y="3033244"/>
            <a:ext cx="1542613" cy="1589537"/>
          </a:xfrm>
          <a:prstGeom prst="rect">
            <a:avLst/>
          </a:prstGeom>
        </p:spPr>
      </p:pic>
      <p:pic>
        <p:nvPicPr>
          <p:cNvPr id="10" name="Grafik 9">
            <a:extLst>
              <a:ext uri="{FF2B5EF4-FFF2-40B4-BE49-F238E27FC236}">
                <a16:creationId xmlns:a16="http://schemas.microsoft.com/office/drawing/2014/main" id="{29B1A65B-ED0B-871F-B7A3-28CE29FD9AA6}"/>
              </a:ext>
            </a:extLst>
          </p:cNvPr>
          <p:cNvPicPr>
            <a:picLocks noChangeAspect="1"/>
          </p:cNvPicPr>
          <p:nvPr/>
        </p:nvPicPr>
        <p:blipFill>
          <a:blip r:embed="rId4"/>
          <a:stretch>
            <a:fillRect/>
          </a:stretch>
        </p:blipFill>
        <p:spPr>
          <a:xfrm>
            <a:off x="8099927" y="1685826"/>
            <a:ext cx="928607" cy="3283739"/>
          </a:xfrm>
          <a:prstGeom prst="rect">
            <a:avLst/>
          </a:prstGeom>
        </p:spPr>
      </p:pic>
      <p:pic>
        <p:nvPicPr>
          <p:cNvPr id="2" name="Grafik 1">
            <a:extLst>
              <a:ext uri="{FF2B5EF4-FFF2-40B4-BE49-F238E27FC236}">
                <a16:creationId xmlns:a16="http://schemas.microsoft.com/office/drawing/2014/main" id="{B74E8CC2-8F75-8A22-D4D1-7C07C3D992CD}"/>
              </a:ext>
            </a:extLst>
          </p:cNvPr>
          <p:cNvPicPr>
            <a:picLocks noChangeAspect="1"/>
          </p:cNvPicPr>
          <p:nvPr/>
        </p:nvPicPr>
        <p:blipFill>
          <a:blip r:embed="rId4"/>
          <a:stretch>
            <a:fillRect/>
          </a:stretch>
        </p:blipFill>
        <p:spPr>
          <a:xfrm>
            <a:off x="2547205" y="3057824"/>
            <a:ext cx="1009791" cy="1564957"/>
          </a:xfrm>
          <a:prstGeom prst="rect">
            <a:avLst/>
          </a:prstGeom>
        </p:spPr>
      </p:pic>
      <p:pic>
        <p:nvPicPr>
          <p:cNvPr id="5" name="Grafik 4">
            <a:extLst>
              <a:ext uri="{FF2B5EF4-FFF2-40B4-BE49-F238E27FC236}">
                <a16:creationId xmlns:a16="http://schemas.microsoft.com/office/drawing/2014/main" id="{D91F11FD-0E8B-2FD8-A39D-84CB06437AFE}"/>
              </a:ext>
            </a:extLst>
          </p:cNvPr>
          <p:cNvPicPr>
            <a:picLocks noChangeAspect="1"/>
          </p:cNvPicPr>
          <p:nvPr/>
        </p:nvPicPr>
        <p:blipFill>
          <a:blip r:embed="rId4"/>
          <a:stretch>
            <a:fillRect/>
          </a:stretch>
        </p:blipFill>
        <p:spPr>
          <a:xfrm>
            <a:off x="5589732" y="3045533"/>
            <a:ext cx="1009791" cy="1564957"/>
          </a:xfrm>
          <a:prstGeom prst="rect">
            <a:avLst/>
          </a:prstGeom>
        </p:spPr>
      </p:pic>
      <p:pic>
        <p:nvPicPr>
          <p:cNvPr id="15" name="Grafik 14">
            <a:extLst>
              <a:ext uri="{FF2B5EF4-FFF2-40B4-BE49-F238E27FC236}">
                <a16:creationId xmlns:a16="http://schemas.microsoft.com/office/drawing/2014/main" id="{719DD4A0-B2AE-28EB-FD01-BA6E7CF16301}"/>
              </a:ext>
            </a:extLst>
          </p:cNvPr>
          <p:cNvPicPr>
            <a:picLocks noChangeAspect="1"/>
          </p:cNvPicPr>
          <p:nvPr/>
        </p:nvPicPr>
        <p:blipFill>
          <a:blip r:embed="rId5"/>
          <a:stretch>
            <a:fillRect/>
          </a:stretch>
        </p:blipFill>
        <p:spPr>
          <a:xfrm>
            <a:off x="3052100" y="5690854"/>
            <a:ext cx="2000529" cy="628738"/>
          </a:xfrm>
          <a:prstGeom prst="rect">
            <a:avLst/>
          </a:prstGeom>
        </p:spPr>
      </p:pic>
      <p:pic>
        <p:nvPicPr>
          <p:cNvPr id="17" name="Grafik 16">
            <a:extLst>
              <a:ext uri="{FF2B5EF4-FFF2-40B4-BE49-F238E27FC236}">
                <a16:creationId xmlns:a16="http://schemas.microsoft.com/office/drawing/2014/main" id="{5FEC5E00-FEEE-C8CD-CF9B-7F069C4918FE}"/>
              </a:ext>
            </a:extLst>
          </p:cNvPr>
          <p:cNvPicPr>
            <a:picLocks noChangeAspect="1"/>
          </p:cNvPicPr>
          <p:nvPr/>
        </p:nvPicPr>
        <p:blipFill>
          <a:blip r:embed="rId5"/>
          <a:stretch>
            <a:fillRect/>
          </a:stretch>
        </p:blipFill>
        <p:spPr>
          <a:xfrm>
            <a:off x="7028005" y="5491483"/>
            <a:ext cx="2000529" cy="628738"/>
          </a:xfrm>
          <a:prstGeom prst="rect">
            <a:avLst/>
          </a:prstGeom>
        </p:spPr>
      </p:pic>
      <p:pic>
        <p:nvPicPr>
          <p:cNvPr id="19" name="Grafik 18">
            <a:extLst>
              <a:ext uri="{FF2B5EF4-FFF2-40B4-BE49-F238E27FC236}">
                <a16:creationId xmlns:a16="http://schemas.microsoft.com/office/drawing/2014/main" id="{048521BA-FCBE-BB20-90E5-BA7BACD55878}"/>
              </a:ext>
            </a:extLst>
          </p:cNvPr>
          <p:cNvPicPr>
            <a:picLocks noChangeAspect="1"/>
          </p:cNvPicPr>
          <p:nvPr/>
        </p:nvPicPr>
        <p:blipFill>
          <a:blip r:embed="rId5"/>
          <a:stretch>
            <a:fillRect/>
          </a:stretch>
        </p:blipFill>
        <p:spPr>
          <a:xfrm>
            <a:off x="612271" y="5635623"/>
            <a:ext cx="2000529" cy="628738"/>
          </a:xfrm>
          <a:prstGeom prst="rect">
            <a:avLst/>
          </a:prstGeom>
        </p:spPr>
      </p:pic>
      <p:pic>
        <p:nvPicPr>
          <p:cNvPr id="13" name="Grafik 12">
            <a:extLst>
              <a:ext uri="{FF2B5EF4-FFF2-40B4-BE49-F238E27FC236}">
                <a16:creationId xmlns:a16="http://schemas.microsoft.com/office/drawing/2014/main" id="{6C93E0C5-6780-79FC-5196-270039B9D3DC}"/>
              </a:ext>
            </a:extLst>
          </p:cNvPr>
          <p:cNvPicPr>
            <a:picLocks noChangeAspect="1"/>
          </p:cNvPicPr>
          <p:nvPr/>
        </p:nvPicPr>
        <p:blipFill>
          <a:blip r:embed="rId6"/>
          <a:srcRect l="4000"/>
          <a:stretch/>
        </p:blipFill>
        <p:spPr>
          <a:xfrm>
            <a:off x="183559" y="962109"/>
            <a:ext cx="2236230" cy="2409244"/>
          </a:xfrm>
          <a:prstGeom prst="rect">
            <a:avLst/>
          </a:prstGeom>
        </p:spPr>
      </p:pic>
      <p:pic>
        <p:nvPicPr>
          <p:cNvPr id="16" name="Grafik 15">
            <a:extLst>
              <a:ext uri="{FF2B5EF4-FFF2-40B4-BE49-F238E27FC236}">
                <a16:creationId xmlns:a16="http://schemas.microsoft.com/office/drawing/2014/main" id="{DC82345B-8F36-0B0D-47D6-3461275BF7C1}"/>
              </a:ext>
            </a:extLst>
          </p:cNvPr>
          <p:cNvPicPr>
            <a:picLocks noChangeAspect="1"/>
          </p:cNvPicPr>
          <p:nvPr/>
        </p:nvPicPr>
        <p:blipFill>
          <a:blip r:embed="rId4"/>
          <a:stretch>
            <a:fillRect/>
          </a:stretch>
        </p:blipFill>
        <p:spPr>
          <a:xfrm>
            <a:off x="1501938" y="3371352"/>
            <a:ext cx="1009791" cy="1129085"/>
          </a:xfrm>
          <a:prstGeom prst="rect">
            <a:avLst/>
          </a:prstGeom>
        </p:spPr>
      </p:pic>
      <p:sp>
        <p:nvSpPr>
          <p:cNvPr id="4" name="Pfeil: nach unten 3">
            <a:extLst>
              <a:ext uri="{FF2B5EF4-FFF2-40B4-BE49-F238E27FC236}">
                <a16:creationId xmlns:a16="http://schemas.microsoft.com/office/drawing/2014/main" id="{88E48209-314E-0E88-7AF0-2010777115F5}"/>
              </a:ext>
            </a:extLst>
          </p:cNvPr>
          <p:cNvSpPr/>
          <p:nvPr/>
        </p:nvSpPr>
        <p:spPr>
          <a:xfrm rot="3194222">
            <a:off x="5085395" y="1968654"/>
            <a:ext cx="1630017" cy="313030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8" name="Textfeld 17">
            <a:extLst>
              <a:ext uri="{FF2B5EF4-FFF2-40B4-BE49-F238E27FC236}">
                <a16:creationId xmlns:a16="http://schemas.microsoft.com/office/drawing/2014/main" id="{C0B316DC-6844-9AC0-E49C-CF82170E0F93}"/>
              </a:ext>
            </a:extLst>
          </p:cNvPr>
          <p:cNvSpPr txBox="1"/>
          <p:nvPr/>
        </p:nvSpPr>
        <p:spPr>
          <a:xfrm>
            <a:off x="160607" y="3419674"/>
            <a:ext cx="1731803" cy="707886"/>
          </a:xfrm>
          <a:prstGeom prst="rect">
            <a:avLst/>
          </a:prstGeom>
          <a:solidFill>
            <a:srgbClr val="FFFF00"/>
          </a:solidFill>
        </p:spPr>
        <p:txBody>
          <a:bodyPr wrap="square" rtlCol="0">
            <a:spAutoFit/>
          </a:bodyPr>
          <a:lstStyle/>
          <a:p>
            <a:pPr algn="ctr"/>
            <a:r>
              <a:rPr lang="de-CH" sz="2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Was Jesaja NICHT sieht:</a:t>
            </a:r>
          </a:p>
        </p:txBody>
      </p:sp>
      <p:pic>
        <p:nvPicPr>
          <p:cNvPr id="11" name="Grafik 10">
            <a:extLst>
              <a:ext uri="{FF2B5EF4-FFF2-40B4-BE49-F238E27FC236}">
                <a16:creationId xmlns:a16="http://schemas.microsoft.com/office/drawing/2014/main" id="{882BFABB-B4E3-5393-6343-93E64EFC11F9}"/>
              </a:ext>
            </a:extLst>
          </p:cNvPr>
          <p:cNvPicPr>
            <a:picLocks noChangeAspect="1"/>
          </p:cNvPicPr>
          <p:nvPr/>
        </p:nvPicPr>
        <p:blipFill>
          <a:blip r:embed="rId6"/>
          <a:srcRect l="4000"/>
          <a:stretch/>
        </p:blipFill>
        <p:spPr>
          <a:xfrm>
            <a:off x="4749155" y="2628423"/>
            <a:ext cx="362410" cy="540277"/>
          </a:xfrm>
          <a:prstGeom prst="rect">
            <a:avLst/>
          </a:prstGeom>
        </p:spPr>
      </p:pic>
      <p:sp>
        <p:nvSpPr>
          <p:cNvPr id="14" name="Textfeld 13">
            <a:extLst>
              <a:ext uri="{FF2B5EF4-FFF2-40B4-BE49-F238E27FC236}">
                <a16:creationId xmlns:a16="http://schemas.microsoft.com/office/drawing/2014/main" id="{09659859-4F31-DDE1-5999-360B480F4F1C}"/>
              </a:ext>
            </a:extLst>
          </p:cNvPr>
          <p:cNvSpPr txBox="1"/>
          <p:nvPr/>
        </p:nvSpPr>
        <p:spPr>
          <a:xfrm>
            <a:off x="2202511" y="1073199"/>
            <a:ext cx="5147214" cy="1569660"/>
          </a:xfrm>
          <a:prstGeom prst="rect">
            <a:avLst/>
          </a:prstGeom>
          <a:solidFill>
            <a:schemeClr val="bg2"/>
          </a:solidFill>
        </p:spPr>
        <p:txBody>
          <a:bodyPr wrap="square" rtlCol="0">
            <a:spAutoFit/>
          </a:bodyPr>
          <a:lstStyle/>
          <a:p>
            <a:pPr algn="ctr"/>
            <a: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Der Zweck der Gemeinde </a:t>
            </a:r>
            <a:r>
              <a:rPr lang="de-DE" sz="12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nach John MacArthur</a:t>
            </a:r>
            <a:r>
              <a:rPr lang="de-DE" sz="22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 </a:t>
            </a:r>
            <a:br>
              <a:rPr lang="de-DE" sz="22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br>
            <a:r>
              <a:rPr lang="de-DE" sz="22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a:t>
            </a:r>
            <a: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Gott verherrlichen, </a:t>
            </a:r>
            <a:b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br>
            <a: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die Gläubigen erbauen, </a:t>
            </a:r>
            <a:b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br>
            <a:r>
              <a:rPr lang="de-DE" sz="2400" dirty="0">
                <a:solidFill>
                  <a:schemeClr val="bg1">
                    <a:lumMod val="95000"/>
                  </a:schemeClr>
                </a:solidFill>
                <a:latin typeface="Arial Narrow" panose="020B0606020202030204" pitchFamily="34" charset="0"/>
                <a:ea typeface="Tahoma" panose="020B0604030504040204" pitchFamily="34" charset="0"/>
                <a:cs typeface="Tahoma" panose="020B0604030504040204" pitchFamily="34" charset="0"/>
              </a:rPr>
              <a:t>die Verlorenen evangelisieren.“ </a:t>
            </a:r>
          </a:p>
        </p:txBody>
      </p:sp>
      <p:sp>
        <p:nvSpPr>
          <p:cNvPr id="7" name="Textfeld 6">
            <a:extLst>
              <a:ext uri="{FF2B5EF4-FFF2-40B4-BE49-F238E27FC236}">
                <a16:creationId xmlns:a16="http://schemas.microsoft.com/office/drawing/2014/main" id="{77DB0CAA-1A6D-36D5-AE2B-5893CF880557}"/>
              </a:ext>
            </a:extLst>
          </p:cNvPr>
          <p:cNvSpPr txBox="1"/>
          <p:nvPr/>
        </p:nvSpPr>
        <p:spPr>
          <a:xfrm rot="19383229">
            <a:off x="4417549" y="2939843"/>
            <a:ext cx="3890311" cy="369332"/>
          </a:xfrm>
          <a:prstGeom prst="rect">
            <a:avLst/>
          </a:prstGeom>
          <a:noFill/>
        </p:spPr>
        <p:txBody>
          <a:bodyPr wrap="square" rtlCol="0">
            <a:spAutoFit/>
          </a:bodyPr>
          <a:lstStyle/>
          <a:p>
            <a:r>
              <a:rPr lang="de-CH" b="1" dirty="0">
                <a:solidFill>
                  <a:srgbClr val="FFFF00"/>
                </a:solidFill>
                <a:effectLst>
                  <a:outerShdw blurRad="38100" dist="38100" dir="2700000" algn="tl">
                    <a:srgbClr val="000000">
                      <a:alpha val="43137"/>
                    </a:srgbClr>
                  </a:outerShdw>
                </a:effectLst>
                <a:latin typeface="Arial Narrow" panose="020B0606020202030204" pitchFamily="34" charset="0"/>
              </a:rPr>
              <a:t>Das Tal/die Zeit der Gemeinde</a:t>
            </a:r>
          </a:p>
        </p:txBody>
      </p:sp>
    </p:spTree>
    <p:extLst>
      <p:ext uri="{BB962C8B-B14F-4D97-AF65-F5344CB8AC3E}">
        <p14:creationId xmlns:p14="http://schemas.microsoft.com/office/powerpoint/2010/main" val="1481002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28000"/>
                    </a14:imgEffect>
                  </a14:imgLayer>
                </a14:imgProps>
              </a:ext>
            </a:extLst>
          </a:blip>
          <a:srcRect/>
          <a:stretch>
            <a:fillRect l="-6000" r="-6000"/>
          </a:stretch>
        </a:blipFill>
        <a:effectLst/>
      </p:bgPr>
    </p:bg>
    <p:spTree>
      <p:nvGrpSpPr>
        <p:cNvPr id="1" name="">
          <a:extLst>
            <a:ext uri="{FF2B5EF4-FFF2-40B4-BE49-F238E27FC236}">
              <a16:creationId xmlns:a16="http://schemas.microsoft.com/office/drawing/2014/main" id="{560E9775-81B3-F05F-4C32-47C8A302449A}"/>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4A9B301A-B249-22E2-D2EF-95C1AAE2ECB1}"/>
              </a:ext>
            </a:extLst>
          </p:cNvPr>
          <p:cNvSpPr txBox="1"/>
          <p:nvPr/>
        </p:nvSpPr>
        <p:spPr>
          <a:xfrm>
            <a:off x="-588397" y="42407"/>
            <a:ext cx="9636981" cy="1938992"/>
          </a:xfrm>
          <a:prstGeom prst="rect">
            <a:avLst/>
          </a:prstGeom>
          <a:noFill/>
        </p:spPr>
        <p:txBody>
          <a:bodyPr wrap="square" rtlCol="0">
            <a:spAutoFit/>
          </a:bodyPr>
          <a:lstStyle/>
          <a:p>
            <a:pPr indent="457200" algn="r"/>
            <a:r>
              <a:rPr lang="de-CH" sz="11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de-CH" sz="32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t>
            </a:r>
            <a:r>
              <a:rPr lang="de-DE" sz="32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de-DE" sz="3200"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Jetzt erkenne ich nur Bruchstücke, </a:t>
            </a:r>
            <a:br>
              <a:rPr lang="de-DE" sz="3200"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de-DE" sz="3200" dirty="0">
                <a:solidFill>
                  <a:srgbClr val="FFC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doch einmal werde ich alles klar erkennen</a:t>
            </a:r>
            <a:r>
              <a:rPr lang="de-DE" sz="32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br>
              <a:rPr lang="de-DE" sz="32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de-DE" sz="32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so deutlich, wie Gott mich jetzt schon kennt.</a:t>
            </a:r>
            <a:r>
              <a:rPr lang="de-CH" sz="32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t>
            </a:r>
          </a:p>
          <a:p>
            <a:pPr indent="457200" algn="r"/>
            <a:r>
              <a:rPr lang="de-CH" sz="24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1Kor 13,13</a:t>
            </a:r>
          </a:p>
        </p:txBody>
      </p:sp>
    </p:spTree>
    <p:extLst>
      <p:ext uri="{BB962C8B-B14F-4D97-AF65-F5344CB8AC3E}">
        <p14:creationId xmlns:p14="http://schemas.microsoft.com/office/powerpoint/2010/main" val="32990396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994039A-AFA6-8ECC-F42F-8D2E12BD732C}"/>
            </a:ext>
          </a:extLst>
        </p:cNvPr>
        <p:cNvGrpSpPr/>
        <p:nvPr/>
      </p:nvGrpSpPr>
      <p:grpSpPr>
        <a:xfrm>
          <a:off x="0" y="0"/>
          <a:ext cx="0" cy="0"/>
          <a:chOff x="0" y="0"/>
          <a:chExt cx="0" cy="0"/>
        </a:xfrm>
      </p:grpSpPr>
      <p:pic>
        <p:nvPicPr>
          <p:cNvPr id="3" name="Grafik 2" descr="Ein Bild, das Text, Screenshot, Handschrift enthält.&#10;&#10;Automatisch generierte Beschreibung">
            <a:extLst>
              <a:ext uri="{FF2B5EF4-FFF2-40B4-BE49-F238E27FC236}">
                <a16:creationId xmlns:a16="http://schemas.microsoft.com/office/drawing/2014/main" id="{A0092636-7211-48E0-4C25-DAF7A78AECDE}"/>
              </a:ext>
            </a:extLst>
          </p:cNvPr>
          <p:cNvPicPr>
            <a:picLocks noChangeAspect="1"/>
          </p:cNvPicPr>
          <p:nvPr/>
        </p:nvPicPr>
        <p:blipFill>
          <a:blip r:embed="rId2"/>
          <a:stretch>
            <a:fillRect/>
          </a:stretch>
        </p:blipFill>
        <p:spPr>
          <a:xfrm>
            <a:off x="0" y="347472"/>
            <a:ext cx="9144000" cy="6163056"/>
          </a:xfrm>
          <a:prstGeom prst="rect">
            <a:avLst/>
          </a:prstGeom>
        </p:spPr>
      </p:pic>
      <p:pic>
        <p:nvPicPr>
          <p:cNvPr id="6" name="Grafik 5">
            <a:extLst>
              <a:ext uri="{FF2B5EF4-FFF2-40B4-BE49-F238E27FC236}">
                <a16:creationId xmlns:a16="http://schemas.microsoft.com/office/drawing/2014/main" id="{4A6A9D2B-F649-0037-6BB7-1B85F18BC412}"/>
              </a:ext>
            </a:extLst>
          </p:cNvPr>
          <p:cNvPicPr>
            <a:picLocks noChangeAspect="1"/>
          </p:cNvPicPr>
          <p:nvPr/>
        </p:nvPicPr>
        <p:blipFill>
          <a:blip r:embed="rId3"/>
          <a:stretch>
            <a:fillRect/>
          </a:stretch>
        </p:blipFill>
        <p:spPr>
          <a:xfrm>
            <a:off x="4572000" y="2991140"/>
            <a:ext cx="752580" cy="133369"/>
          </a:xfrm>
          <a:prstGeom prst="rect">
            <a:avLst/>
          </a:prstGeom>
        </p:spPr>
      </p:pic>
      <p:pic>
        <p:nvPicPr>
          <p:cNvPr id="8" name="Grafik 7">
            <a:extLst>
              <a:ext uri="{FF2B5EF4-FFF2-40B4-BE49-F238E27FC236}">
                <a16:creationId xmlns:a16="http://schemas.microsoft.com/office/drawing/2014/main" id="{617CB1D7-8A8E-4C90-DE59-9C3A72425BC6}"/>
              </a:ext>
            </a:extLst>
          </p:cNvPr>
          <p:cNvPicPr>
            <a:picLocks noChangeAspect="1"/>
          </p:cNvPicPr>
          <p:nvPr/>
        </p:nvPicPr>
        <p:blipFill>
          <a:blip r:embed="rId4"/>
          <a:stretch>
            <a:fillRect/>
          </a:stretch>
        </p:blipFill>
        <p:spPr>
          <a:xfrm>
            <a:off x="4443394" y="2991140"/>
            <a:ext cx="1009791" cy="1564957"/>
          </a:xfrm>
          <a:prstGeom prst="rect">
            <a:avLst/>
          </a:prstGeom>
        </p:spPr>
      </p:pic>
      <p:pic>
        <p:nvPicPr>
          <p:cNvPr id="9" name="Grafik 8">
            <a:extLst>
              <a:ext uri="{FF2B5EF4-FFF2-40B4-BE49-F238E27FC236}">
                <a16:creationId xmlns:a16="http://schemas.microsoft.com/office/drawing/2014/main" id="{C6BE968C-EC52-EB5A-D27F-C0D1313B329C}"/>
              </a:ext>
            </a:extLst>
          </p:cNvPr>
          <p:cNvPicPr>
            <a:picLocks noChangeAspect="1"/>
          </p:cNvPicPr>
          <p:nvPr/>
        </p:nvPicPr>
        <p:blipFill>
          <a:blip r:embed="rId4"/>
          <a:stretch>
            <a:fillRect/>
          </a:stretch>
        </p:blipFill>
        <p:spPr>
          <a:xfrm>
            <a:off x="6599523" y="3033244"/>
            <a:ext cx="1542613" cy="1589537"/>
          </a:xfrm>
          <a:prstGeom prst="rect">
            <a:avLst/>
          </a:prstGeom>
        </p:spPr>
      </p:pic>
      <p:pic>
        <p:nvPicPr>
          <p:cNvPr id="10" name="Grafik 9">
            <a:extLst>
              <a:ext uri="{FF2B5EF4-FFF2-40B4-BE49-F238E27FC236}">
                <a16:creationId xmlns:a16="http://schemas.microsoft.com/office/drawing/2014/main" id="{32B97657-7252-9992-70D4-5A12E5CE3513}"/>
              </a:ext>
            </a:extLst>
          </p:cNvPr>
          <p:cNvPicPr>
            <a:picLocks noChangeAspect="1"/>
          </p:cNvPicPr>
          <p:nvPr/>
        </p:nvPicPr>
        <p:blipFill>
          <a:blip r:embed="rId4"/>
          <a:stretch>
            <a:fillRect/>
          </a:stretch>
        </p:blipFill>
        <p:spPr>
          <a:xfrm>
            <a:off x="8099927" y="1685826"/>
            <a:ext cx="928607" cy="3283739"/>
          </a:xfrm>
          <a:prstGeom prst="rect">
            <a:avLst/>
          </a:prstGeom>
        </p:spPr>
      </p:pic>
      <p:pic>
        <p:nvPicPr>
          <p:cNvPr id="2" name="Grafik 1">
            <a:extLst>
              <a:ext uri="{FF2B5EF4-FFF2-40B4-BE49-F238E27FC236}">
                <a16:creationId xmlns:a16="http://schemas.microsoft.com/office/drawing/2014/main" id="{AD8C056E-E0C1-610E-1389-37A85E5DE094}"/>
              </a:ext>
            </a:extLst>
          </p:cNvPr>
          <p:cNvPicPr>
            <a:picLocks noChangeAspect="1"/>
          </p:cNvPicPr>
          <p:nvPr/>
        </p:nvPicPr>
        <p:blipFill>
          <a:blip r:embed="rId4"/>
          <a:stretch>
            <a:fillRect/>
          </a:stretch>
        </p:blipFill>
        <p:spPr>
          <a:xfrm>
            <a:off x="2547205" y="3057824"/>
            <a:ext cx="1009791" cy="1564957"/>
          </a:xfrm>
          <a:prstGeom prst="rect">
            <a:avLst/>
          </a:prstGeom>
        </p:spPr>
      </p:pic>
      <p:pic>
        <p:nvPicPr>
          <p:cNvPr id="5" name="Grafik 4">
            <a:extLst>
              <a:ext uri="{FF2B5EF4-FFF2-40B4-BE49-F238E27FC236}">
                <a16:creationId xmlns:a16="http://schemas.microsoft.com/office/drawing/2014/main" id="{CE95129A-3336-1293-0A3B-68B1BB880042}"/>
              </a:ext>
            </a:extLst>
          </p:cNvPr>
          <p:cNvPicPr>
            <a:picLocks noChangeAspect="1"/>
          </p:cNvPicPr>
          <p:nvPr/>
        </p:nvPicPr>
        <p:blipFill>
          <a:blip r:embed="rId4"/>
          <a:stretch>
            <a:fillRect/>
          </a:stretch>
        </p:blipFill>
        <p:spPr>
          <a:xfrm>
            <a:off x="5589732" y="3045533"/>
            <a:ext cx="1009791" cy="1564957"/>
          </a:xfrm>
          <a:prstGeom prst="rect">
            <a:avLst/>
          </a:prstGeom>
        </p:spPr>
      </p:pic>
      <p:pic>
        <p:nvPicPr>
          <p:cNvPr id="15" name="Grafik 14">
            <a:extLst>
              <a:ext uri="{FF2B5EF4-FFF2-40B4-BE49-F238E27FC236}">
                <a16:creationId xmlns:a16="http://schemas.microsoft.com/office/drawing/2014/main" id="{935C0609-CC48-DEF6-151C-5A3575D03BA0}"/>
              </a:ext>
            </a:extLst>
          </p:cNvPr>
          <p:cNvPicPr>
            <a:picLocks noChangeAspect="1"/>
          </p:cNvPicPr>
          <p:nvPr/>
        </p:nvPicPr>
        <p:blipFill>
          <a:blip r:embed="rId5"/>
          <a:stretch>
            <a:fillRect/>
          </a:stretch>
        </p:blipFill>
        <p:spPr>
          <a:xfrm>
            <a:off x="3052100" y="5690854"/>
            <a:ext cx="2000529" cy="628738"/>
          </a:xfrm>
          <a:prstGeom prst="rect">
            <a:avLst/>
          </a:prstGeom>
        </p:spPr>
      </p:pic>
      <p:pic>
        <p:nvPicPr>
          <p:cNvPr id="17" name="Grafik 16">
            <a:extLst>
              <a:ext uri="{FF2B5EF4-FFF2-40B4-BE49-F238E27FC236}">
                <a16:creationId xmlns:a16="http://schemas.microsoft.com/office/drawing/2014/main" id="{155F77E9-98AA-EBD7-34C0-112B1790E193}"/>
              </a:ext>
            </a:extLst>
          </p:cNvPr>
          <p:cNvPicPr>
            <a:picLocks noChangeAspect="1"/>
          </p:cNvPicPr>
          <p:nvPr/>
        </p:nvPicPr>
        <p:blipFill>
          <a:blip r:embed="rId5"/>
          <a:stretch>
            <a:fillRect/>
          </a:stretch>
        </p:blipFill>
        <p:spPr>
          <a:xfrm>
            <a:off x="7028005" y="5491483"/>
            <a:ext cx="2000529" cy="628738"/>
          </a:xfrm>
          <a:prstGeom prst="rect">
            <a:avLst/>
          </a:prstGeom>
        </p:spPr>
      </p:pic>
      <p:pic>
        <p:nvPicPr>
          <p:cNvPr id="19" name="Grafik 18">
            <a:extLst>
              <a:ext uri="{FF2B5EF4-FFF2-40B4-BE49-F238E27FC236}">
                <a16:creationId xmlns:a16="http://schemas.microsoft.com/office/drawing/2014/main" id="{7915ECB1-20C4-8995-A030-50AB50B84914}"/>
              </a:ext>
            </a:extLst>
          </p:cNvPr>
          <p:cNvPicPr>
            <a:picLocks noChangeAspect="1"/>
          </p:cNvPicPr>
          <p:nvPr/>
        </p:nvPicPr>
        <p:blipFill>
          <a:blip r:embed="rId5"/>
          <a:stretch>
            <a:fillRect/>
          </a:stretch>
        </p:blipFill>
        <p:spPr>
          <a:xfrm>
            <a:off x="612271" y="5635623"/>
            <a:ext cx="2000529" cy="628738"/>
          </a:xfrm>
          <a:prstGeom prst="rect">
            <a:avLst/>
          </a:prstGeom>
        </p:spPr>
      </p:pic>
      <p:pic>
        <p:nvPicPr>
          <p:cNvPr id="13" name="Grafik 12">
            <a:extLst>
              <a:ext uri="{FF2B5EF4-FFF2-40B4-BE49-F238E27FC236}">
                <a16:creationId xmlns:a16="http://schemas.microsoft.com/office/drawing/2014/main" id="{76C488EF-2A37-49A4-F7AA-D712ABACD82C}"/>
              </a:ext>
            </a:extLst>
          </p:cNvPr>
          <p:cNvPicPr>
            <a:picLocks noChangeAspect="1"/>
          </p:cNvPicPr>
          <p:nvPr/>
        </p:nvPicPr>
        <p:blipFill>
          <a:blip r:embed="rId6"/>
          <a:srcRect l="4000"/>
          <a:stretch/>
        </p:blipFill>
        <p:spPr>
          <a:xfrm>
            <a:off x="183559" y="962109"/>
            <a:ext cx="2236230" cy="2409244"/>
          </a:xfrm>
          <a:prstGeom prst="rect">
            <a:avLst/>
          </a:prstGeom>
        </p:spPr>
      </p:pic>
      <p:pic>
        <p:nvPicPr>
          <p:cNvPr id="16" name="Grafik 15">
            <a:extLst>
              <a:ext uri="{FF2B5EF4-FFF2-40B4-BE49-F238E27FC236}">
                <a16:creationId xmlns:a16="http://schemas.microsoft.com/office/drawing/2014/main" id="{7D3877FD-3EF1-857E-67CA-E2B8A6743C81}"/>
              </a:ext>
            </a:extLst>
          </p:cNvPr>
          <p:cNvPicPr>
            <a:picLocks noChangeAspect="1"/>
          </p:cNvPicPr>
          <p:nvPr/>
        </p:nvPicPr>
        <p:blipFill>
          <a:blip r:embed="rId4"/>
          <a:stretch>
            <a:fillRect/>
          </a:stretch>
        </p:blipFill>
        <p:spPr>
          <a:xfrm>
            <a:off x="1501938" y="3371352"/>
            <a:ext cx="1009791" cy="1129085"/>
          </a:xfrm>
          <a:prstGeom prst="rect">
            <a:avLst/>
          </a:prstGeom>
        </p:spPr>
      </p:pic>
      <p:sp>
        <p:nvSpPr>
          <p:cNvPr id="4" name="Pfeil: nach unten 3">
            <a:extLst>
              <a:ext uri="{FF2B5EF4-FFF2-40B4-BE49-F238E27FC236}">
                <a16:creationId xmlns:a16="http://schemas.microsoft.com/office/drawing/2014/main" id="{7CDBF3E8-61E5-DC3B-8531-1E5CCF8828F4}"/>
              </a:ext>
            </a:extLst>
          </p:cNvPr>
          <p:cNvSpPr/>
          <p:nvPr/>
        </p:nvSpPr>
        <p:spPr>
          <a:xfrm rot="3194222">
            <a:off x="5085395" y="1968654"/>
            <a:ext cx="1630017" cy="313030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8" name="Textfeld 17">
            <a:extLst>
              <a:ext uri="{FF2B5EF4-FFF2-40B4-BE49-F238E27FC236}">
                <a16:creationId xmlns:a16="http://schemas.microsoft.com/office/drawing/2014/main" id="{21F2DBDC-4001-9CFF-1DF4-60E40B91E9E0}"/>
              </a:ext>
            </a:extLst>
          </p:cNvPr>
          <p:cNvSpPr txBox="1"/>
          <p:nvPr/>
        </p:nvSpPr>
        <p:spPr>
          <a:xfrm>
            <a:off x="160607" y="3419674"/>
            <a:ext cx="1731803" cy="707886"/>
          </a:xfrm>
          <a:prstGeom prst="rect">
            <a:avLst/>
          </a:prstGeom>
          <a:solidFill>
            <a:srgbClr val="FFFF00"/>
          </a:solidFill>
        </p:spPr>
        <p:txBody>
          <a:bodyPr wrap="square" rtlCol="0">
            <a:spAutoFit/>
          </a:bodyPr>
          <a:lstStyle/>
          <a:p>
            <a:pPr algn="ctr"/>
            <a:r>
              <a:rPr lang="de-CH" sz="2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Was Jesaja NICHT sieht:</a:t>
            </a:r>
          </a:p>
        </p:txBody>
      </p:sp>
      <p:pic>
        <p:nvPicPr>
          <p:cNvPr id="11" name="Grafik 10">
            <a:extLst>
              <a:ext uri="{FF2B5EF4-FFF2-40B4-BE49-F238E27FC236}">
                <a16:creationId xmlns:a16="http://schemas.microsoft.com/office/drawing/2014/main" id="{8160D4CF-3E73-C104-F68F-1142C79102DB}"/>
              </a:ext>
            </a:extLst>
          </p:cNvPr>
          <p:cNvPicPr>
            <a:picLocks noChangeAspect="1"/>
          </p:cNvPicPr>
          <p:nvPr/>
        </p:nvPicPr>
        <p:blipFill>
          <a:blip r:embed="rId6"/>
          <a:srcRect l="4000"/>
          <a:stretch/>
        </p:blipFill>
        <p:spPr>
          <a:xfrm>
            <a:off x="4749155" y="2628423"/>
            <a:ext cx="362410" cy="540277"/>
          </a:xfrm>
          <a:prstGeom prst="rect">
            <a:avLst/>
          </a:prstGeom>
        </p:spPr>
      </p:pic>
      <p:sp>
        <p:nvSpPr>
          <p:cNvPr id="14" name="Textfeld 13">
            <a:extLst>
              <a:ext uri="{FF2B5EF4-FFF2-40B4-BE49-F238E27FC236}">
                <a16:creationId xmlns:a16="http://schemas.microsoft.com/office/drawing/2014/main" id="{4F41702D-9439-B7CA-5D13-0D0E09F12E6C}"/>
              </a:ext>
            </a:extLst>
          </p:cNvPr>
          <p:cNvSpPr txBox="1"/>
          <p:nvPr/>
        </p:nvSpPr>
        <p:spPr>
          <a:xfrm>
            <a:off x="2202511" y="1073199"/>
            <a:ext cx="5147214" cy="1569660"/>
          </a:xfrm>
          <a:prstGeom prst="rect">
            <a:avLst/>
          </a:prstGeom>
          <a:solidFill>
            <a:schemeClr val="bg2"/>
          </a:solidFill>
        </p:spPr>
        <p:txBody>
          <a:bodyPr wrap="square" rtlCol="0">
            <a:spAutoFit/>
          </a:bodyPr>
          <a:lstStyle/>
          <a:p>
            <a:pPr algn="ctr"/>
            <a: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Der Zweck der Gemeinde </a:t>
            </a:r>
            <a:r>
              <a:rPr lang="de-DE" sz="12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nach John MacArthur</a:t>
            </a:r>
            <a:r>
              <a:rPr lang="de-DE" sz="22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 </a:t>
            </a:r>
            <a:br>
              <a:rPr lang="de-DE" sz="22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br>
            <a:r>
              <a:rPr lang="de-DE" sz="22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a:t>
            </a:r>
            <a: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Gott verherrlichen, </a:t>
            </a:r>
            <a:b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br>
            <a: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die Gläubigen erbauen, </a:t>
            </a:r>
            <a:b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br>
            <a: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die Verlorenen evangelisieren.“ </a:t>
            </a:r>
          </a:p>
        </p:txBody>
      </p:sp>
      <p:sp>
        <p:nvSpPr>
          <p:cNvPr id="7" name="Textfeld 6">
            <a:extLst>
              <a:ext uri="{FF2B5EF4-FFF2-40B4-BE49-F238E27FC236}">
                <a16:creationId xmlns:a16="http://schemas.microsoft.com/office/drawing/2014/main" id="{233BE1EE-3891-BB0B-23CD-DA93A2DAA8D4}"/>
              </a:ext>
            </a:extLst>
          </p:cNvPr>
          <p:cNvSpPr txBox="1"/>
          <p:nvPr/>
        </p:nvSpPr>
        <p:spPr>
          <a:xfrm rot="19383229">
            <a:off x="4417549" y="2939843"/>
            <a:ext cx="3890311" cy="369332"/>
          </a:xfrm>
          <a:prstGeom prst="rect">
            <a:avLst/>
          </a:prstGeom>
          <a:noFill/>
        </p:spPr>
        <p:txBody>
          <a:bodyPr wrap="square" rtlCol="0">
            <a:spAutoFit/>
          </a:bodyPr>
          <a:lstStyle/>
          <a:p>
            <a:r>
              <a:rPr lang="de-CH" b="1" dirty="0">
                <a:solidFill>
                  <a:srgbClr val="FFFF00"/>
                </a:solidFill>
                <a:effectLst>
                  <a:outerShdw blurRad="38100" dist="38100" dir="2700000" algn="tl">
                    <a:srgbClr val="000000">
                      <a:alpha val="43137"/>
                    </a:srgbClr>
                  </a:outerShdw>
                </a:effectLst>
                <a:latin typeface="Arial Narrow" panose="020B0606020202030204" pitchFamily="34" charset="0"/>
              </a:rPr>
              <a:t>Das Tal/die Zeit der Gemeinde</a:t>
            </a:r>
          </a:p>
        </p:txBody>
      </p:sp>
    </p:spTree>
    <p:extLst>
      <p:ext uri="{BB962C8B-B14F-4D97-AF65-F5344CB8AC3E}">
        <p14:creationId xmlns:p14="http://schemas.microsoft.com/office/powerpoint/2010/main" val="16384509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9A9BE78-3253-67E6-7AD4-E3B2CFB8C620}"/>
            </a:ext>
          </a:extLst>
        </p:cNvPr>
        <p:cNvGrpSpPr/>
        <p:nvPr/>
      </p:nvGrpSpPr>
      <p:grpSpPr>
        <a:xfrm>
          <a:off x="0" y="0"/>
          <a:ext cx="0" cy="0"/>
          <a:chOff x="0" y="0"/>
          <a:chExt cx="0" cy="0"/>
        </a:xfrm>
      </p:grpSpPr>
      <p:pic>
        <p:nvPicPr>
          <p:cNvPr id="3" name="Grafik 2" descr="Ein Bild, das Text, Screenshot, Handschrift enthält.&#10;&#10;Automatisch generierte Beschreibung">
            <a:extLst>
              <a:ext uri="{FF2B5EF4-FFF2-40B4-BE49-F238E27FC236}">
                <a16:creationId xmlns:a16="http://schemas.microsoft.com/office/drawing/2014/main" id="{6167D5B2-E287-8070-ADFE-5AC9386769C7}"/>
              </a:ext>
            </a:extLst>
          </p:cNvPr>
          <p:cNvPicPr>
            <a:picLocks noChangeAspect="1"/>
          </p:cNvPicPr>
          <p:nvPr/>
        </p:nvPicPr>
        <p:blipFill>
          <a:blip r:embed="rId2"/>
          <a:stretch>
            <a:fillRect/>
          </a:stretch>
        </p:blipFill>
        <p:spPr>
          <a:xfrm>
            <a:off x="0" y="347472"/>
            <a:ext cx="9144000" cy="6163056"/>
          </a:xfrm>
          <a:prstGeom prst="rect">
            <a:avLst/>
          </a:prstGeom>
        </p:spPr>
      </p:pic>
      <p:pic>
        <p:nvPicPr>
          <p:cNvPr id="6" name="Grafik 5">
            <a:extLst>
              <a:ext uri="{FF2B5EF4-FFF2-40B4-BE49-F238E27FC236}">
                <a16:creationId xmlns:a16="http://schemas.microsoft.com/office/drawing/2014/main" id="{6619E468-92AB-8117-C617-F888991B5F7F}"/>
              </a:ext>
            </a:extLst>
          </p:cNvPr>
          <p:cNvPicPr>
            <a:picLocks noChangeAspect="1"/>
          </p:cNvPicPr>
          <p:nvPr/>
        </p:nvPicPr>
        <p:blipFill>
          <a:blip r:embed="rId3"/>
          <a:stretch>
            <a:fillRect/>
          </a:stretch>
        </p:blipFill>
        <p:spPr>
          <a:xfrm>
            <a:off x="4572000" y="2991140"/>
            <a:ext cx="752580" cy="133369"/>
          </a:xfrm>
          <a:prstGeom prst="rect">
            <a:avLst/>
          </a:prstGeom>
        </p:spPr>
      </p:pic>
      <p:pic>
        <p:nvPicPr>
          <p:cNvPr id="8" name="Grafik 7">
            <a:extLst>
              <a:ext uri="{FF2B5EF4-FFF2-40B4-BE49-F238E27FC236}">
                <a16:creationId xmlns:a16="http://schemas.microsoft.com/office/drawing/2014/main" id="{B7C86DE6-538A-B8FF-3F5E-818D6E53C943}"/>
              </a:ext>
            </a:extLst>
          </p:cNvPr>
          <p:cNvPicPr>
            <a:picLocks noChangeAspect="1"/>
          </p:cNvPicPr>
          <p:nvPr/>
        </p:nvPicPr>
        <p:blipFill>
          <a:blip r:embed="rId4"/>
          <a:stretch>
            <a:fillRect/>
          </a:stretch>
        </p:blipFill>
        <p:spPr>
          <a:xfrm>
            <a:off x="4443394" y="2991140"/>
            <a:ext cx="1009791" cy="1564957"/>
          </a:xfrm>
          <a:prstGeom prst="rect">
            <a:avLst/>
          </a:prstGeom>
        </p:spPr>
      </p:pic>
      <p:pic>
        <p:nvPicPr>
          <p:cNvPr id="9" name="Grafik 8">
            <a:extLst>
              <a:ext uri="{FF2B5EF4-FFF2-40B4-BE49-F238E27FC236}">
                <a16:creationId xmlns:a16="http://schemas.microsoft.com/office/drawing/2014/main" id="{512F3CB5-894A-3DC5-004E-5AEE22DADB37}"/>
              </a:ext>
            </a:extLst>
          </p:cNvPr>
          <p:cNvPicPr>
            <a:picLocks noChangeAspect="1"/>
          </p:cNvPicPr>
          <p:nvPr/>
        </p:nvPicPr>
        <p:blipFill>
          <a:blip r:embed="rId4"/>
          <a:stretch>
            <a:fillRect/>
          </a:stretch>
        </p:blipFill>
        <p:spPr>
          <a:xfrm>
            <a:off x="6599523" y="3033244"/>
            <a:ext cx="1542613" cy="1589537"/>
          </a:xfrm>
          <a:prstGeom prst="rect">
            <a:avLst/>
          </a:prstGeom>
        </p:spPr>
      </p:pic>
      <p:pic>
        <p:nvPicPr>
          <p:cNvPr id="10" name="Grafik 9">
            <a:extLst>
              <a:ext uri="{FF2B5EF4-FFF2-40B4-BE49-F238E27FC236}">
                <a16:creationId xmlns:a16="http://schemas.microsoft.com/office/drawing/2014/main" id="{7FE08EE7-7F89-4A60-E914-A000DD89F409}"/>
              </a:ext>
            </a:extLst>
          </p:cNvPr>
          <p:cNvPicPr>
            <a:picLocks noChangeAspect="1"/>
          </p:cNvPicPr>
          <p:nvPr/>
        </p:nvPicPr>
        <p:blipFill>
          <a:blip r:embed="rId4"/>
          <a:stretch>
            <a:fillRect/>
          </a:stretch>
        </p:blipFill>
        <p:spPr>
          <a:xfrm>
            <a:off x="8099927" y="1685826"/>
            <a:ext cx="928607" cy="3283739"/>
          </a:xfrm>
          <a:prstGeom prst="rect">
            <a:avLst/>
          </a:prstGeom>
        </p:spPr>
      </p:pic>
      <p:pic>
        <p:nvPicPr>
          <p:cNvPr id="2" name="Grafik 1">
            <a:extLst>
              <a:ext uri="{FF2B5EF4-FFF2-40B4-BE49-F238E27FC236}">
                <a16:creationId xmlns:a16="http://schemas.microsoft.com/office/drawing/2014/main" id="{CF3E8EBD-9EDA-2700-F077-B6EA9CF1F9AE}"/>
              </a:ext>
            </a:extLst>
          </p:cNvPr>
          <p:cNvPicPr>
            <a:picLocks noChangeAspect="1"/>
          </p:cNvPicPr>
          <p:nvPr/>
        </p:nvPicPr>
        <p:blipFill>
          <a:blip r:embed="rId4"/>
          <a:stretch>
            <a:fillRect/>
          </a:stretch>
        </p:blipFill>
        <p:spPr>
          <a:xfrm>
            <a:off x="2547205" y="3057824"/>
            <a:ext cx="1009791" cy="1564957"/>
          </a:xfrm>
          <a:prstGeom prst="rect">
            <a:avLst/>
          </a:prstGeom>
        </p:spPr>
      </p:pic>
      <p:pic>
        <p:nvPicPr>
          <p:cNvPr id="5" name="Grafik 4">
            <a:extLst>
              <a:ext uri="{FF2B5EF4-FFF2-40B4-BE49-F238E27FC236}">
                <a16:creationId xmlns:a16="http://schemas.microsoft.com/office/drawing/2014/main" id="{932D1224-AA26-9C59-89CA-C1083B374105}"/>
              </a:ext>
            </a:extLst>
          </p:cNvPr>
          <p:cNvPicPr>
            <a:picLocks noChangeAspect="1"/>
          </p:cNvPicPr>
          <p:nvPr/>
        </p:nvPicPr>
        <p:blipFill>
          <a:blip r:embed="rId4"/>
          <a:stretch>
            <a:fillRect/>
          </a:stretch>
        </p:blipFill>
        <p:spPr>
          <a:xfrm>
            <a:off x="5589732" y="3045533"/>
            <a:ext cx="1009791" cy="1564957"/>
          </a:xfrm>
          <a:prstGeom prst="rect">
            <a:avLst/>
          </a:prstGeom>
        </p:spPr>
      </p:pic>
      <p:pic>
        <p:nvPicPr>
          <p:cNvPr id="15" name="Grafik 14">
            <a:extLst>
              <a:ext uri="{FF2B5EF4-FFF2-40B4-BE49-F238E27FC236}">
                <a16:creationId xmlns:a16="http://schemas.microsoft.com/office/drawing/2014/main" id="{AC7A8DD9-C857-92A0-D7C2-F63A4C76FBEF}"/>
              </a:ext>
            </a:extLst>
          </p:cNvPr>
          <p:cNvPicPr>
            <a:picLocks noChangeAspect="1"/>
          </p:cNvPicPr>
          <p:nvPr/>
        </p:nvPicPr>
        <p:blipFill>
          <a:blip r:embed="rId5"/>
          <a:stretch>
            <a:fillRect/>
          </a:stretch>
        </p:blipFill>
        <p:spPr>
          <a:xfrm>
            <a:off x="3052100" y="5690854"/>
            <a:ext cx="2000529" cy="628738"/>
          </a:xfrm>
          <a:prstGeom prst="rect">
            <a:avLst/>
          </a:prstGeom>
        </p:spPr>
      </p:pic>
      <p:pic>
        <p:nvPicPr>
          <p:cNvPr id="17" name="Grafik 16">
            <a:extLst>
              <a:ext uri="{FF2B5EF4-FFF2-40B4-BE49-F238E27FC236}">
                <a16:creationId xmlns:a16="http://schemas.microsoft.com/office/drawing/2014/main" id="{B140D2BA-F2E6-0563-4642-21A066BE2259}"/>
              </a:ext>
            </a:extLst>
          </p:cNvPr>
          <p:cNvPicPr>
            <a:picLocks noChangeAspect="1"/>
          </p:cNvPicPr>
          <p:nvPr/>
        </p:nvPicPr>
        <p:blipFill>
          <a:blip r:embed="rId5"/>
          <a:stretch>
            <a:fillRect/>
          </a:stretch>
        </p:blipFill>
        <p:spPr>
          <a:xfrm>
            <a:off x="7028005" y="5491483"/>
            <a:ext cx="2000529" cy="628738"/>
          </a:xfrm>
          <a:prstGeom prst="rect">
            <a:avLst/>
          </a:prstGeom>
        </p:spPr>
      </p:pic>
      <p:pic>
        <p:nvPicPr>
          <p:cNvPr id="19" name="Grafik 18">
            <a:extLst>
              <a:ext uri="{FF2B5EF4-FFF2-40B4-BE49-F238E27FC236}">
                <a16:creationId xmlns:a16="http://schemas.microsoft.com/office/drawing/2014/main" id="{F392AA09-A366-73B8-EB7B-084A2E87CCAB}"/>
              </a:ext>
            </a:extLst>
          </p:cNvPr>
          <p:cNvPicPr>
            <a:picLocks noChangeAspect="1"/>
          </p:cNvPicPr>
          <p:nvPr/>
        </p:nvPicPr>
        <p:blipFill>
          <a:blip r:embed="rId5"/>
          <a:stretch>
            <a:fillRect/>
          </a:stretch>
        </p:blipFill>
        <p:spPr>
          <a:xfrm>
            <a:off x="612271" y="5635623"/>
            <a:ext cx="2000529" cy="628738"/>
          </a:xfrm>
          <a:prstGeom prst="rect">
            <a:avLst/>
          </a:prstGeom>
        </p:spPr>
      </p:pic>
      <p:pic>
        <p:nvPicPr>
          <p:cNvPr id="13" name="Grafik 12">
            <a:extLst>
              <a:ext uri="{FF2B5EF4-FFF2-40B4-BE49-F238E27FC236}">
                <a16:creationId xmlns:a16="http://schemas.microsoft.com/office/drawing/2014/main" id="{6CD24480-353F-2EF9-ED23-188941122558}"/>
              </a:ext>
            </a:extLst>
          </p:cNvPr>
          <p:cNvPicPr>
            <a:picLocks noChangeAspect="1"/>
          </p:cNvPicPr>
          <p:nvPr/>
        </p:nvPicPr>
        <p:blipFill>
          <a:blip r:embed="rId6"/>
          <a:srcRect l="4000"/>
          <a:stretch/>
        </p:blipFill>
        <p:spPr>
          <a:xfrm>
            <a:off x="183559" y="962109"/>
            <a:ext cx="2236230" cy="2409244"/>
          </a:xfrm>
          <a:prstGeom prst="rect">
            <a:avLst/>
          </a:prstGeom>
        </p:spPr>
      </p:pic>
      <p:pic>
        <p:nvPicPr>
          <p:cNvPr id="16" name="Grafik 15">
            <a:extLst>
              <a:ext uri="{FF2B5EF4-FFF2-40B4-BE49-F238E27FC236}">
                <a16:creationId xmlns:a16="http://schemas.microsoft.com/office/drawing/2014/main" id="{FC200E99-8B53-92B5-4CA5-EAF518D1FB65}"/>
              </a:ext>
            </a:extLst>
          </p:cNvPr>
          <p:cNvPicPr>
            <a:picLocks noChangeAspect="1"/>
          </p:cNvPicPr>
          <p:nvPr/>
        </p:nvPicPr>
        <p:blipFill>
          <a:blip r:embed="rId4"/>
          <a:stretch>
            <a:fillRect/>
          </a:stretch>
        </p:blipFill>
        <p:spPr>
          <a:xfrm>
            <a:off x="1501938" y="3371352"/>
            <a:ext cx="1009791" cy="1129085"/>
          </a:xfrm>
          <a:prstGeom prst="rect">
            <a:avLst/>
          </a:prstGeom>
        </p:spPr>
      </p:pic>
      <p:sp>
        <p:nvSpPr>
          <p:cNvPr id="4" name="Pfeil: nach unten 3">
            <a:extLst>
              <a:ext uri="{FF2B5EF4-FFF2-40B4-BE49-F238E27FC236}">
                <a16:creationId xmlns:a16="http://schemas.microsoft.com/office/drawing/2014/main" id="{C6E6FDB4-CFED-8A06-9D0C-855CDD461993}"/>
              </a:ext>
            </a:extLst>
          </p:cNvPr>
          <p:cNvSpPr/>
          <p:nvPr/>
        </p:nvSpPr>
        <p:spPr>
          <a:xfrm rot="3194222">
            <a:off x="5085395" y="1968654"/>
            <a:ext cx="1630017" cy="313030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8" name="Textfeld 17">
            <a:extLst>
              <a:ext uri="{FF2B5EF4-FFF2-40B4-BE49-F238E27FC236}">
                <a16:creationId xmlns:a16="http://schemas.microsoft.com/office/drawing/2014/main" id="{1DAA1BBA-CBDE-6051-E3DF-DF666E2662A7}"/>
              </a:ext>
            </a:extLst>
          </p:cNvPr>
          <p:cNvSpPr txBox="1"/>
          <p:nvPr/>
        </p:nvSpPr>
        <p:spPr>
          <a:xfrm>
            <a:off x="160607" y="3419674"/>
            <a:ext cx="1731803" cy="707886"/>
          </a:xfrm>
          <a:prstGeom prst="rect">
            <a:avLst/>
          </a:prstGeom>
          <a:solidFill>
            <a:srgbClr val="FFFF00"/>
          </a:solidFill>
        </p:spPr>
        <p:txBody>
          <a:bodyPr wrap="square" rtlCol="0">
            <a:spAutoFit/>
          </a:bodyPr>
          <a:lstStyle/>
          <a:p>
            <a:pPr algn="ctr"/>
            <a:r>
              <a:rPr lang="de-CH" sz="2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Was Jesaja NICHT sieht:</a:t>
            </a:r>
          </a:p>
        </p:txBody>
      </p:sp>
      <p:pic>
        <p:nvPicPr>
          <p:cNvPr id="11" name="Grafik 10">
            <a:extLst>
              <a:ext uri="{FF2B5EF4-FFF2-40B4-BE49-F238E27FC236}">
                <a16:creationId xmlns:a16="http://schemas.microsoft.com/office/drawing/2014/main" id="{9DE4EC37-03E3-F652-6BB9-D6B66E60F7D7}"/>
              </a:ext>
            </a:extLst>
          </p:cNvPr>
          <p:cNvPicPr>
            <a:picLocks noChangeAspect="1"/>
          </p:cNvPicPr>
          <p:nvPr/>
        </p:nvPicPr>
        <p:blipFill>
          <a:blip r:embed="rId6"/>
          <a:srcRect l="4000"/>
          <a:stretch/>
        </p:blipFill>
        <p:spPr>
          <a:xfrm>
            <a:off x="4749155" y="2628423"/>
            <a:ext cx="362410" cy="540277"/>
          </a:xfrm>
          <a:prstGeom prst="rect">
            <a:avLst/>
          </a:prstGeom>
        </p:spPr>
      </p:pic>
      <p:sp>
        <p:nvSpPr>
          <p:cNvPr id="14" name="Textfeld 13">
            <a:extLst>
              <a:ext uri="{FF2B5EF4-FFF2-40B4-BE49-F238E27FC236}">
                <a16:creationId xmlns:a16="http://schemas.microsoft.com/office/drawing/2014/main" id="{0481484C-7E8A-DFA4-CC06-F8BCF8012649}"/>
              </a:ext>
            </a:extLst>
          </p:cNvPr>
          <p:cNvSpPr txBox="1"/>
          <p:nvPr/>
        </p:nvSpPr>
        <p:spPr>
          <a:xfrm>
            <a:off x="2202511" y="1073199"/>
            <a:ext cx="5147214" cy="1569660"/>
          </a:xfrm>
          <a:prstGeom prst="rect">
            <a:avLst/>
          </a:prstGeom>
          <a:solidFill>
            <a:schemeClr val="bg2"/>
          </a:solidFill>
        </p:spPr>
        <p:txBody>
          <a:bodyPr wrap="square" rtlCol="0">
            <a:spAutoFit/>
          </a:bodyPr>
          <a:lstStyle/>
          <a:p>
            <a:pPr algn="ctr"/>
            <a: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Der Zweck der Gemeinde </a:t>
            </a:r>
            <a:r>
              <a:rPr lang="de-DE" sz="12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nach John MacArthur</a:t>
            </a:r>
            <a:r>
              <a:rPr lang="de-DE" sz="22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 </a:t>
            </a:r>
            <a:r>
              <a:rPr lang="de-DE" sz="2200" dirty="0">
                <a:solidFill>
                  <a:srgbClr val="FF000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Ort der</a:t>
            </a:r>
            <a:br>
              <a:rPr lang="de-DE" sz="22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br>
            <a:r>
              <a:rPr lang="de-DE" sz="22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a:t>
            </a:r>
            <a: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Gott verherrlichen, </a:t>
            </a:r>
            <a:b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br>
            <a: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die Gläubigen erbauen, </a:t>
            </a:r>
            <a:b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br>
            <a: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die Verlorenen evangelisieren.“ </a:t>
            </a:r>
          </a:p>
        </p:txBody>
      </p:sp>
      <p:sp>
        <p:nvSpPr>
          <p:cNvPr id="7" name="Textfeld 6">
            <a:extLst>
              <a:ext uri="{FF2B5EF4-FFF2-40B4-BE49-F238E27FC236}">
                <a16:creationId xmlns:a16="http://schemas.microsoft.com/office/drawing/2014/main" id="{DE7A6E35-A6FD-36DE-2034-337214C76483}"/>
              </a:ext>
            </a:extLst>
          </p:cNvPr>
          <p:cNvSpPr txBox="1"/>
          <p:nvPr/>
        </p:nvSpPr>
        <p:spPr>
          <a:xfrm rot="19383229">
            <a:off x="4417549" y="2939843"/>
            <a:ext cx="3890311" cy="369332"/>
          </a:xfrm>
          <a:prstGeom prst="rect">
            <a:avLst/>
          </a:prstGeom>
          <a:noFill/>
        </p:spPr>
        <p:txBody>
          <a:bodyPr wrap="square" rtlCol="0">
            <a:spAutoFit/>
          </a:bodyPr>
          <a:lstStyle/>
          <a:p>
            <a:r>
              <a:rPr lang="de-CH" b="1" dirty="0">
                <a:solidFill>
                  <a:srgbClr val="FFFF00"/>
                </a:solidFill>
                <a:effectLst>
                  <a:outerShdw blurRad="38100" dist="38100" dir="2700000" algn="tl">
                    <a:srgbClr val="000000">
                      <a:alpha val="43137"/>
                    </a:srgbClr>
                  </a:outerShdw>
                </a:effectLst>
                <a:latin typeface="Arial Narrow" panose="020B0606020202030204" pitchFamily="34" charset="0"/>
              </a:rPr>
              <a:t>Das Tal/die Zeit der Gemeinde</a:t>
            </a:r>
          </a:p>
        </p:txBody>
      </p:sp>
    </p:spTree>
    <p:extLst>
      <p:ext uri="{BB962C8B-B14F-4D97-AF65-F5344CB8AC3E}">
        <p14:creationId xmlns:p14="http://schemas.microsoft.com/office/powerpoint/2010/main" val="41489774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5D4B7CD-7432-1086-7A92-C1084E758832}"/>
            </a:ext>
          </a:extLst>
        </p:cNvPr>
        <p:cNvGrpSpPr/>
        <p:nvPr/>
      </p:nvGrpSpPr>
      <p:grpSpPr>
        <a:xfrm>
          <a:off x="0" y="0"/>
          <a:ext cx="0" cy="0"/>
          <a:chOff x="0" y="0"/>
          <a:chExt cx="0" cy="0"/>
        </a:xfrm>
      </p:grpSpPr>
      <p:pic>
        <p:nvPicPr>
          <p:cNvPr id="3" name="Grafik 2" descr="Ein Bild, das Text, Screenshot, Handschrift enthält.&#10;&#10;Automatisch generierte Beschreibung">
            <a:extLst>
              <a:ext uri="{FF2B5EF4-FFF2-40B4-BE49-F238E27FC236}">
                <a16:creationId xmlns:a16="http://schemas.microsoft.com/office/drawing/2014/main" id="{66D0C8E4-0EAF-1DE4-6761-897D7C54F48B}"/>
              </a:ext>
            </a:extLst>
          </p:cNvPr>
          <p:cNvPicPr>
            <a:picLocks noChangeAspect="1"/>
          </p:cNvPicPr>
          <p:nvPr/>
        </p:nvPicPr>
        <p:blipFill>
          <a:blip r:embed="rId2"/>
          <a:stretch>
            <a:fillRect/>
          </a:stretch>
        </p:blipFill>
        <p:spPr>
          <a:xfrm>
            <a:off x="0" y="347472"/>
            <a:ext cx="9144000" cy="6163056"/>
          </a:xfrm>
          <a:prstGeom prst="rect">
            <a:avLst/>
          </a:prstGeom>
        </p:spPr>
      </p:pic>
      <p:pic>
        <p:nvPicPr>
          <p:cNvPr id="6" name="Grafik 5">
            <a:extLst>
              <a:ext uri="{FF2B5EF4-FFF2-40B4-BE49-F238E27FC236}">
                <a16:creationId xmlns:a16="http://schemas.microsoft.com/office/drawing/2014/main" id="{95AFA35D-44A4-00BA-FC60-1BD8AA2D3F31}"/>
              </a:ext>
            </a:extLst>
          </p:cNvPr>
          <p:cNvPicPr>
            <a:picLocks noChangeAspect="1"/>
          </p:cNvPicPr>
          <p:nvPr/>
        </p:nvPicPr>
        <p:blipFill>
          <a:blip r:embed="rId3"/>
          <a:stretch>
            <a:fillRect/>
          </a:stretch>
        </p:blipFill>
        <p:spPr>
          <a:xfrm>
            <a:off x="4572000" y="2991140"/>
            <a:ext cx="752580" cy="133369"/>
          </a:xfrm>
          <a:prstGeom prst="rect">
            <a:avLst/>
          </a:prstGeom>
        </p:spPr>
      </p:pic>
      <p:pic>
        <p:nvPicPr>
          <p:cNvPr id="8" name="Grafik 7">
            <a:extLst>
              <a:ext uri="{FF2B5EF4-FFF2-40B4-BE49-F238E27FC236}">
                <a16:creationId xmlns:a16="http://schemas.microsoft.com/office/drawing/2014/main" id="{7FE62FF9-6352-D93E-3A23-9A32A700F626}"/>
              </a:ext>
            </a:extLst>
          </p:cNvPr>
          <p:cNvPicPr>
            <a:picLocks noChangeAspect="1"/>
          </p:cNvPicPr>
          <p:nvPr/>
        </p:nvPicPr>
        <p:blipFill>
          <a:blip r:embed="rId4"/>
          <a:stretch>
            <a:fillRect/>
          </a:stretch>
        </p:blipFill>
        <p:spPr>
          <a:xfrm>
            <a:off x="4443394" y="2991140"/>
            <a:ext cx="1009791" cy="1564957"/>
          </a:xfrm>
          <a:prstGeom prst="rect">
            <a:avLst/>
          </a:prstGeom>
        </p:spPr>
      </p:pic>
      <p:pic>
        <p:nvPicPr>
          <p:cNvPr id="9" name="Grafik 8">
            <a:extLst>
              <a:ext uri="{FF2B5EF4-FFF2-40B4-BE49-F238E27FC236}">
                <a16:creationId xmlns:a16="http://schemas.microsoft.com/office/drawing/2014/main" id="{9F18F11F-6030-F089-1FDC-1EDF0A5B2EEE}"/>
              </a:ext>
            </a:extLst>
          </p:cNvPr>
          <p:cNvPicPr>
            <a:picLocks noChangeAspect="1"/>
          </p:cNvPicPr>
          <p:nvPr/>
        </p:nvPicPr>
        <p:blipFill>
          <a:blip r:embed="rId4"/>
          <a:stretch>
            <a:fillRect/>
          </a:stretch>
        </p:blipFill>
        <p:spPr>
          <a:xfrm>
            <a:off x="6599523" y="3033244"/>
            <a:ext cx="1542613" cy="1589537"/>
          </a:xfrm>
          <a:prstGeom prst="rect">
            <a:avLst/>
          </a:prstGeom>
        </p:spPr>
      </p:pic>
      <p:pic>
        <p:nvPicPr>
          <p:cNvPr id="10" name="Grafik 9">
            <a:extLst>
              <a:ext uri="{FF2B5EF4-FFF2-40B4-BE49-F238E27FC236}">
                <a16:creationId xmlns:a16="http://schemas.microsoft.com/office/drawing/2014/main" id="{660BEB5E-0228-B200-6D5E-6F0CE73F78CC}"/>
              </a:ext>
            </a:extLst>
          </p:cNvPr>
          <p:cNvPicPr>
            <a:picLocks noChangeAspect="1"/>
          </p:cNvPicPr>
          <p:nvPr/>
        </p:nvPicPr>
        <p:blipFill>
          <a:blip r:embed="rId4"/>
          <a:stretch>
            <a:fillRect/>
          </a:stretch>
        </p:blipFill>
        <p:spPr>
          <a:xfrm>
            <a:off x="8099927" y="1685826"/>
            <a:ext cx="928607" cy="3283739"/>
          </a:xfrm>
          <a:prstGeom prst="rect">
            <a:avLst/>
          </a:prstGeom>
        </p:spPr>
      </p:pic>
      <p:pic>
        <p:nvPicPr>
          <p:cNvPr id="2" name="Grafik 1">
            <a:extLst>
              <a:ext uri="{FF2B5EF4-FFF2-40B4-BE49-F238E27FC236}">
                <a16:creationId xmlns:a16="http://schemas.microsoft.com/office/drawing/2014/main" id="{BBC5306F-29DC-BD47-F860-60957D8F26E6}"/>
              </a:ext>
            </a:extLst>
          </p:cNvPr>
          <p:cNvPicPr>
            <a:picLocks noChangeAspect="1"/>
          </p:cNvPicPr>
          <p:nvPr/>
        </p:nvPicPr>
        <p:blipFill>
          <a:blip r:embed="rId4"/>
          <a:stretch>
            <a:fillRect/>
          </a:stretch>
        </p:blipFill>
        <p:spPr>
          <a:xfrm>
            <a:off x="2547205" y="3057824"/>
            <a:ext cx="1009791" cy="1564957"/>
          </a:xfrm>
          <a:prstGeom prst="rect">
            <a:avLst/>
          </a:prstGeom>
        </p:spPr>
      </p:pic>
      <p:pic>
        <p:nvPicPr>
          <p:cNvPr id="5" name="Grafik 4">
            <a:extLst>
              <a:ext uri="{FF2B5EF4-FFF2-40B4-BE49-F238E27FC236}">
                <a16:creationId xmlns:a16="http://schemas.microsoft.com/office/drawing/2014/main" id="{BDE1E495-CE13-ABF2-C147-51792D0D6526}"/>
              </a:ext>
            </a:extLst>
          </p:cNvPr>
          <p:cNvPicPr>
            <a:picLocks noChangeAspect="1"/>
          </p:cNvPicPr>
          <p:nvPr/>
        </p:nvPicPr>
        <p:blipFill>
          <a:blip r:embed="rId4"/>
          <a:stretch>
            <a:fillRect/>
          </a:stretch>
        </p:blipFill>
        <p:spPr>
          <a:xfrm>
            <a:off x="5589732" y="3045533"/>
            <a:ext cx="1009791" cy="1564957"/>
          </a:xfrm>
          <a:prstGeom prst="rect">
            <a:avLst/>
          </a:prstGeom>
        </p:spPr>
      </p:pic>
      <p:pic>
        <p:nvPicPr>
          <p:cNvPr id="15" name="Grafik 14">
            <a:extLst>
              <a:ext uri="{FF2B5EF4-FFF2-40B4-BE49-F238E27FC236}">
                <a16:creationId xmlns:a16="http://schemas.microsoft.com/office/drawing/2014/main" id="{EDDA9D05-3858-D260-B8DB-EBBBD9931276}"/>
              </a:ext>
            </a:extLst>
          </p:cNvPr>
          <p:cNvPicPr>
            <a:picLocks noChangeAspect="1"/>
          </p:cNvPicPr>
          <p:nvPr/>
        </p:nvPicPr>
        <p:blipFill>
          <a:blip r:embed="rId5"/>
          <a:stretch>
            <a:fillRect/>
          </a:stretch>
        </p:blipFill>
        <p:spPr>
          <a:xfrm>
            <a:off x="3052100" y="5690854"/>
            <a:ext cx="2000529" cy="628738"/>
          </a:xfrm>
          <a:prstGeom prst="rect">
            <a:avLst/>
          </a:prstGeom>
        </p:spPr>
      </p:pic>
      <p:pic>
        <p:nvPicPr>
          <p:cNvPr id="17" name="Grafik 16">
            <a:extLst>
              <a:ext uri="{FF2B5EF4-FFF2-40B4-BE49-F238E27FC236}">
                <a16:creationId xmlns:a16="http://schemas.microsoft.com/office/drawing/2014/main" id="{EA24BCE5-9AD5-F0ED-8D1D-2D7037C79950}"/>
              </a:ext>
            </a:extLst>
          </p:cNvPr>
          <p:cNvPicPr>
            <a:picLocks noChangeAspect="1"/>
          </p:cNvPicPr>
          <p:nvPr/>
        </p:nvPicPr>
        <p:blipFill>
          <a:blip r:embed="rId5"/>
          <a:stretch>
            <a:fillRect/>
          </a:stretch>
        </p:blipFill>
        <p:spPr>
          <a:xfrm>
            <a:off x="7028005" y="5491483"/>
            <a:ext cx="2000529" cy="628738"/>
          </a:xfrm>
          <a:prstGeom prst="rect">
            <a:avLst/>
          </a:prstGeom>
        </p:spPr>
      </p:pic>
      <p:pic>
        <p:nvPicPr>
          <p:cNvPr id="19" name="Grafik 18">
            <a:extLst>
              <a:ext uri="{FF2B5EF4-FFF2-40B4-BE49-F238E27FC236}">
                <a16:creationId xmlns:a16="http://schemas.microsoft.com/office/drawing/2014/main" id="{C35B7120-AC71-2933-F9C4-D50EA22AF728}"/>
              </a:ext>
            </a:extLst>
          </p:cNvPr>
          <p:cNvPicPr>
            <a:picLocks noChangeAspect="1"/>
          </p:cNvPicPr>
          <p:nvPr/>
        </p:nvPicPr>
        <p:blipFill>
          <a:blip r:embed="rId5"/>
          <a:stretch>
            <a:fillRect/>
          </a:stretch>
        </p:blipFill>
        <p:spPr>
          <a:xfrm>
            <a:off x="612271" y="5635623"/>
            <a:ext cx="2000529" cy="628738"/>
          </a:xfrm>
          <a:prstGeom prst="rect">
            <a:avLst/>
          </a:prstGeom>
        </p:spPr>
      </p:pic>
      <p:pic>
        <p:nvPicPr>
          <p:cNvPr id="13" name="Grafik 12">
            <a:extLst>
              <a:ext uri="{FF2B5EF4-FFF2-40B4-BE49-F238E27FC236}">
                <a16:creationId xmlns:a16="http://schemas.microsoft.com/office/drawing/2014/main" id="{B20FA8EC-9BBF-EE70-15E9-C3E836B79DD2}"/>
              </a:ext>
            </a:extLst>
          </p:cNvPr>
          <p:cNvPicPr>
            <a:picLocks noChangeAspect="1"/>
          </p:cNvPicPr>
          <p:nvPr/>
        </p:nvPicPr>
        <p:blipFill>
          <a:blip r:embed="rId6"/>
          <a:srcRect l="4000"/>
          <a:stretch/>
        </p:blipFill>
        <p:spPr>
          <a:xfrm>
            <a:off x="183559" y="962109"/>
            <a:ext cx="2236230" cy="2409244"/>
          </a:xfrm>
          <a:prstGeom prst="rect">
            <a:avLst/>
          </a:prstGeom>
        </p:spPr>
      </p:pic>
      <p:pic>
        <p:nvPicPr>
          <p:cNvPr id="16" name="Grafik 15">
            <a:extLst>
              <a:ext uri="{FF2B5EF4-FFF2-40B4-BE49-F238E27FC236}">
                <a16:creationId xmlns:a16="http://schemas.microsoft.com/office/drawing/2014/main" id="{0CFC250B-EB8F-E9B7-CADC-B2CED04E9F09}"/>
              </a:ext>
            </a:extLst>
          </p:cNvPr>
          <p:cNvPicPr>
            <a:picLocks noChangeAspect="1"/>
          </p:cNvPicPr>
          <p:nvPr/>
        </p:nvPicPr>
        <p:blipFill>
          <a:blip r:embed="rId4"/>
          <a:stretch>
            <a:fillRect/>
          </a:stretch>
        </p:blipFill>
        <p:spPr>
          <a:xfrm>
            <a:off x="1501938" y="3371352"/>
            <a:ext cx="1009791" cy="1129085"/>
          </a:xfrm>
          <a:prstGeom prst="rect">
            <a:avLst/>
          </a:prstGeom>
        </p:spPr>
      </p:pic>
      <p:sp>
        <p:nvSpPr>
          <p:cNvPr id="4" name="Pfeil: nach unten 3">
            <a:extLst>
              <a:ext uri="{FF2B5EF4-FFF2-40B4-BE49-F238E27FC236}">
                <a16:creationId xmlns:a16="http://schemas.microsoft.com/office/drawing/2014/main" id="{D3C16D07-A58A-2621-D6CF-4AEF1095AD4D}"/>
              </a:ext>
            </a:extLst>
          </p:cNvPr>
          <p:cNvSpPr/>
          <p:nvPr/>
        </p:nvSpPr>
        <p:spPr>
          <a:xfrm rot="3194222">
            <a:off x="5085395" y="1968654"/>
            <a:ext cx="1630017" cy="313030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8" name="Textfeld 17">
            <a:extLst>
              <a:ext uri="{FF2B5EF4-FFF2-40B4-BE49-F238E27FC236}">
                <a16:creationId xmlns:a16="http://schemas.microsoft.com/office/drawing/2014/main" id="{566EB362-3753-90AD-1E5F-9DDE02985F20}"/>
              </a:ext>
            </a:extLst>
          </p:cNvPr>
          <p:cNvSpPr txBox="1"/>
          <p:nvPr/>
        </p:nvSpPr>
        <p:spPr>
          <a:xfrm>
            <a:off x="160607" y="3419674"/>
            <a:ext cx="1731803" cy="707886"/>
          </a:xfrm>
          <a:prstGeom prst="rect">
            <a:avLst/>
          </a:prstGeom>
          <a:solidFill>
            <a:srgbClr val="FFFF00"/>
          </a:solidFill>
        </p:spPr>
        <p:txBody>
          <a:bodyPr wrap="square" rtlCol="0">
            <a:spAutoFit/>
          </a:bodyPr>
          <a:lstStyle/>
          <a:p>
            <a:pPr algn="ctr"/>
            <a:r>
              <a:rPr lang="de-CH" sz="2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Was Jesaja NICHT sieht:</a:t>
            </a:r>
          </a:p>
        </p:txBody>
      </p:sp>
      <p:pic>
        <p:nvPicPr>
          <p:cNvPr id="11" name="Grafik 10">
            <a:extLst>
              <a:ext uri="{FF2B5EF4-FFF2-40B4-BE49-F238E27FC236}">
                <a16:creationId xmlns:a16="http://schemas.microsoft.com/office/drawing/2014/main" id="{E7D6E76F-E12D-31FB-0D7B-E4E07DE5811C}"/>
              </a:ext>
            </a:extLst>
          </p:cNvPr>
          <p:cNvPicPr>
            <a:picLocks noChangeAspect="1"/>
          </p:cNvPicPr>
          <p:nvPr/>
        </p:nvPicPr>
        <p:blipFill>
          <a:blip r:embed="rId6"/>
          <a:srcRect l="4000"/>
          <a:stretch/>
        </p:blipFill>
        <p:spPr>
          <a:xfrm>
            <a:off x="4749155" y="2628423"/>
            <a:ext cx="362410" cy="540277"/>
          </a:xfrm>
          <a:prstGeom prst="rect">
            <a:avLst/>
          </a:prstGeom>
        </p:spPr>
      </p:pic>
      <p:sp>
        <p:nvSpPr>
          <p:cNvPr id="14" name="Textfeld 13">
            <a:extLst>
              <a:ext uri="{FF2B5EF4-FFF2-40B4-BE49-F238E27FC236}">
                <a16:creationId xmlns:a16="http://schemas.microsoft.com/office/drawing/2014/main" id="{B85FDAFC-AC62-8431-AA43-D14EEDBE76DB}"/>
              </a:ext>
            </a:extLst>
          </p:cNvPr>
          <p:cNvSpPr txBox="1"/>
          <p:nvPr/>
        </p:nvSpPr>
        <p:spPr>
          <a:xfrm>
            <a:off x="2202511" y="1073199"/>
            <a:ext cx="5147214" cy="1569660"/>
          </a:xfrm>
          <a:prstGeom prst="rect">
            <a:avLst/>
          </a:prstGeom>
          <a:solidFill>
            <a:schemeClr val="bg2"/>
          </a:solidFill>
        </p:spPr>
        <p:txBody>
          <a:bodyPr wrap="square" rtlCol="0">
            <a:spAutoFit/>
          </a:bodyPr>
          <a:lstStyle/>
          <a:p>
            <a:pPr algn="ctr"/>
            <a: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Der Zweck der Gemeinde </a:t>
            </a:r>
            <a:r>
              <a:rPr lang="de-DE" sz="12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nach John MacArthur</a:t>
            </a:r>
            <a:r>
              <a:rPr lang="de-DE" sz="22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 </a:t>
            </a:r>
            <a:r>
              <a:rPr lang="de-DE" sz="2200" dirty="0">
                <a:solidFill>
                  <a:srgbClr val="FF000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Ort der</a:t>
            </a:r>
            <a:br>
              <a:rPr lang="de-DE" sz="22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br>
            <a:r>
              <a:rPr lang="de-DE" sz="22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a:t>
            </a:r>
            <a: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Gott verherrlichen, </a:t>
            </a:r>
            <a:r>
              <a:rPr lang="de-DE" sz="2400" dirty="0">
                <a:solidFill>
                  <a:srgbClr val="FF000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Begegnung</a:t>
            </a:r>
            <a:b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br>
            <a: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die Gläubigen erbauen, </a:t>
            </a:r>
            <a:b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br>
            <a: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die Verlorenen evangelisieren.“ </a:t>
            </a:r>
          </a:p>
        </p:txBody>
      </p:sp>
      <p:sp>
        <p:nvSpPr>
          <p:cNvPr id="7" name="Textfeld 6">
            <a:extLst>
              <a:ext uri="{FF2B5EF4-FFF2-40B4-BE49-F238E27FC236}">
                <a16:creationId xmlns:a16="http://schemas.microsoft.com/office/drawing/2014/main" id="{E904AB5C-8B04-900C-3106-48C1FF71AA8B}"/>
              </a:ext>
            </a:extLst>
          </p:cNvPr>
          <p:cNvSpPr txBox="1"/>
          <p:nvPr/>
        </p:nvSpPr>
        <p:spPr>
          <a:xfrm rot="19383229">
            <a:off x="4417549" y="2939843"/>
            <a:ext cx="3890311" cy="369332"/>
          </a:xfrm>
          <a:prstGeom prst="rect">
            <a:avLst/>
          </a:prstGeom>
          <a:noFill/>
        </p:spPr>
        <p:txBody>
          <a:bodyPr wrap="square" rtlCol="0">
            <a:spAutoFit/>
          </a:bodyPr>
          <a:lstStyle/>
          <a:p>
            <a:r>
              <a:rPr lang="de-CH" b="1" dirty="0">
                <a:solidFill>
                  <a:srgbClr val="FFFF00"/>
                </a:solidFill>
                <a:effectLst>
                  <a:outerShdw blurRad="38100" dist="38100" dir="2700000" algn="tl">
                    <a:srgbClr val="000000">
                      <a:alpha val="43137"/>
                    </a:srgbClr>
                  </a:outerShdw>
                </a:effectLst>
                <a:latin typeface="Arial Narrow" panose="020B0606020202030204" pitchFamily="34" charset="0"/>
              </a:rPr>
              <a:t>Das Tal/die Zeit der Gemeinde</a:t>
            </a:r>
          </a:p>
        </p:txBody>
      </p:sp>
    </p:spTree>
    <p:extLst>
      <p:ext uri="{BB962C8B-B14F-4D97-AF65-F5344CB8AC3E}">
        <p14:creationId xmlns:p14="http://schemas.microsoft.com/office/powerpoint/2010/main" val="42827781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B2D92D2-CACC-ECE3-643C-0A49726D0B89}"/>
            </a:ext>
          </a:extLst>
        </p:cNvPr>
        <p:cNvGrpSpPr/>
        <p:nvPr/>
      </p:nvGrpSpPr>
      <p:grpSpPr>
        <a:xfrm>
          <a:off x="0" y="0"/>
          <a:ext cx="0" cy="0"/>
          <a:chOff x="0" y="0"/>
          <a:chExt cx="0" cy="0"/>
        </a:xfrm>
      </p:grpSpPr>
      <p:pic>
        <p:nvPicPr>
          <p:cNvPr id="3" name="Grafik 2" descr="Ein Bild, das Text, Screenshot, Handschrift enthält.&#10;&#10;Automatisch generierte Beschreibung">
            <a:extLst>
              <a:ext uri="{FF2B5EF4-FFF2-40B4-BE49-F238E27FC236}">
                <a16:creationId xmlns:a16="http://schemas.microsoft.com/office/drawing/2014/main" id="{1F015576-350A-A525-8573-173176C8F347}"/>
              </a:ext>
            </a:extLst>
          </p:cNvPr>
          <p:cNvPicPr>
            <a:picLocks noChangeAspect="1"/>
          </p:cNvPicPr>
          <p:nvPr/>
        </p:nvPicPr>
        <p:blipFill>
          <a:blip r:embed="rId2"/>
          <a:stretch>
            <a:fillRect/>
          </a:stretch>
        </p:blipFill>
        <p:spPr>
          <a:xfrm>
            <a:off x="0" y="347472"/>
            <a:ext cx="9144000" cy="6163056"/>
          </a:xfrm>
          <a:prstGeom prst="rect">
            <a:avLst/>
          </a:prstGeom>
        </p:spPr>
      </p:pic>
      <p:pic>
        <p:nvPicPr>
          <p:cNvPr id="6" name="Grafik 5">
            <a:extLst>
              <a:ext uri="{FF2B5EF4-FFF2-40B4-BE49-F238E27FC236}">
                <a16:creationId xmlns:a16="http://schemas.microsoft.com/office/drawing/2014/main" id="{1B6A1985-BF33-6254-7731-04BC24E80488}"/>
              </a:ext>
            </a:extLst>
          </p:cNvPr>
          <p:cNvPicPr>
            <a:picLocks noChangeAspect="1"/>
          </p:cNvPicPr>
          <p:nvPr/>
        </p:nvPicPr>
        <p:blipFill>
          <a:blip r:embed="rId3"/>
          <a:stretch>
            <a:fillRect/>
          </a:stretch>
        </p:blipFill>
        <p:spPr>
          <a:xfrm>
            <a:off x="4572000" y="2991140"/>
            <a:ext cx="752580" cy="133369"/>
          </a:xfrm>
          <a:prstGeom prst="rect">
            <a:avLst/>
          </a:prstGeom>
        </p:spPr>
      </p:pic>
      <p:pic>
        <p:nvPicPr>
          <p:cNvPr id="8" name="Grafik 7">
            <a:extLst>
              <a:ext uri="{FF2B5EF4-FFF2-40B4-BE49-F238E27FC236}">
                <a16:creationId xmlns:a16="http://schemas.microsoft.com/office/drawing/2014/main" id="{83CAC1A9-6A6A-1C11-DD37-69F07F1C0F61}"/>
              </a:ext>
            </a:extLst>
          </p:cNvPr>
          <p:cNvPicPr>
            <a:picLocks noChangeAspect="1"/>
          </p:cNvPicPr>
          <p:nvPr/>
        </p:nvPicPr>
        <p:blipFill>
          <a:blip r:embed="rId4"/>
          <a:stretch>
            <a:fillRect/>
          </a:stretch>
        </p:blipFill>
        <p:spPr>
          <a:xfrm>
            <a:off x="4443394" y="2991140"/>
            <a:ext cx="1009791" cy="1564957"/>
          </a:xfrm>
          <a:prstGeom prst="rect">
            <a:avLst/>
          </a:prstGeom>
        </p:spPr>
      </p:pic>
      <p:pic>
        <p:nvPicPr>
          <p:cNvPr id="9" name="Grafik 8">
            <a:extLst>
              <a:ext uri="{FF2B5EF4-FFF2-40B4-BE49-F238E27FC236}">
                <a16:creationId xmlns:a16="http://schemas.microsoft.com/office/drawing/2014/main" id="{FFA00263-A377-8778-FF27-8D2E2422132A}"/>
              </a:ext>
            </a:extLst>
          </p:cNvPr>
          <p:cNvPicPr>
            <a:picLocks noChangeAspect="1"/>
          </p:cNvPicPr>
          <p:nvPr/>
        </p:nvPicPr>
        <p:blipFill>
          <a:blip r:embed="rId4"/>
          <a:stretch>
            <a:fillRect/>
          </a:stretch>
        </p:blipFill>
        <p:spPr>
          <a:xfrm>
            <a:off x="6599523" y="3033244"/>
            <a:ext cx="1542613" cy="1589537"/>
          </a:xfrm>
          <a:prstGeom prst="rect">
            <a:avLst/>
          </a:prstGeom>
        </p:spPr>
      </p:pic>
      <p:pic>
        <p:nvPicPr>
          <p:cNvPr id="10" name="Grafik 9">
            <a:extLst>
              <a:ext uri="{FF2B5EF4-FFF2-40B4-BE49-F238E27FC236}">
                <a16:creationId xmlns:a16="http://schemas.microsoft.com/office/drawing/2014/main" id="{1EE7EAE8-1AF1-44B4-72F0-8B864F906726}"/>
              </a:ext>
            </a:extLst>
          </p:cNvPr>
          <p:cNvPicPr>
            <a:picLocks noChangeAspect="1"/>
          </p:cNvPicPr>
          <p:nvPr/>
        </p:nvPicPr>
        <p:blipFill>
          <a:blip r:embed="rId4"/>
          <a:stretch>
            <a:fillRect/>
          </a:stretch>
        </p:blipFill>
        <p:spPr>
          <a:xfrm>
            <a:off x="8099927" y="1685826"/>
            <a:ext cx="928607" cy="3283739"/>
          </a:xfrm>
          <a:prstGeom prst="rect">
            <a:avLst/>
          </a:prstGeom>
        </p:spPr>
      </p:pic>
      <p:pic>
        <p:nvPicPr>
          <p:cNvPr id="2" name="Grafik 1">
            <a:extLst>
              <a:ext uri="{FF2B5EF4-FFF2-40B4-BE49-F238E27FC236}">
                <a16:creationId xmlns:a16="http://schemas.microsoft.com/office/drawing/2014/main" id="{84D60CC6-17A7-0B9F-7DD0-01E7D0FCEC98}"/>
              </a:ext>
            </a:extLst>
          </p:cNvPr>
          <p:cNvPicPr>
            <a:picLocks noChangeAspect="1"/>
          </p:cNvPicPr>
          <p:nvPr/>
        </p:nvPicPr>
        <p:blipFill>
          <a:blip r:embed="rId4"/>
          <a:stretch>
            <a:fillRect/>
          </a:stretch>
        </p:blipFill>
        <p:spPr>
          <a:xfrm>
            <a:off x="2547205" y="3057824"/>
            <a:ext cx="1009791" cy="1564957"/>
          </a:xfrm>
          <a:prstGeom prst="rect">
            <a:avLst/>
          </a:prstGeom>
        </p:spPr>
      </p:pic>
      <p:pic>
        <p:nvPicPr>
          <p:cNvPr id="5" name="Grafik 4">
            <a:extLst>
              <a:ext uri="{FF2B5EF4-FFF2-40B4-BE49-F238E27FC236}">
                <a16:creationId xmlns:a16="http://schemas.microsoft.com/office/drawing/2014/main" id="{EA72B6B9-9912-CA38-74E3-9370B263E3AC}"/>
              </a:ext>
            </a:extLst>
          </p:cNvPr>
          <p:cNvPicPr>
            <a:picLocks noChangeAspect="1"/>
          </p:cNvPicPr>
          <p:nvPr/>
        </p:nvPicPr>
        <p:blipFill>
          <a:blip r:embed="rId4"/>
          <a:stretch>
            <a:fillRect/>
          </a:stretch>
        </p:blipFill>
        <p:spPr>
          <a:xfrm>
            <a:off x="5589732" y="3045533"/>
            <a:ext cx="1009791" cy="1564957"/>
          </a:xfrm>
          <a:prstGeom prst="rect">
            <a:avLst/>
          </a:prstGeom>
        </p:spPr>
      </p:pic>
      <p:pic>
        <p:nvPicPr>
          <p:cNvPr id="15" name="Grafik 14">
            <a:extLst>
              <a:ext uri="{FF2B5EF4-FFF2-40B4-BE49-F238E27FC236}">
                <a16:creationId xmlns:a16="http://schemas.microsoft.com/office/drawing/2014/main" id="{92294003-2385-6C60-BA07-07823A992BB6}"/>
              </a:ext>
            </a:extLst>
          </p:cNvPr>
          <p:cNvPicPr>
            <a:picLocks noChangeAspect="1"/>
          </p:cNvPicPr>
          <p:nvPr/>
        </p:nvPicPr>
        <p:blipFill>
          <a:blip r:embed="rId5"/>
          <a:stretch>
            <a:fillRect/>
          </a:stretch>
        </p:blipFill>
        <p:spPr>
          <a:xfrm>
            <a:off x="3052100" y="5690854"/>
            <a:ext cx="2000529" cy="628738"/>
          </a:xfrm>
          <a:prstGeom prst="rect">
            <a:avLst/>
          </a:prstGeom>
        </p:spPr>
      </p:pic>
      <p:pic>
        <p:nvPicPr>
          <p:cNvPr id="17" name="Grafik 16">
            <a:extLst>
              <a:ext uri="{FF2B5EF4-FFF2-40B4-BE49-F238E27FC236}">
                <a16:creationId xmlns:a16="http://schemas.microsoft.com/office/drawing/2014/main" id="{6FA13C00-AF1E-F205-C36F-DD6997405D14}"/>
              </a:ext>
            </a:extLst>
          </p:cNvPr>
          <p:cNvPicPr>
            <a:picLocks noChangeAspect="1"/>
          </p:cNvPicPr>
          <p:nvPr/>
        </p:nvPicPr>
        <p:blipFill>
          <a:blip r:embed="rId5"/>
          <a:stretch>
            <a:fillRect/>
          </a:stretch>
        </p:blipFill>
        <p:spPr>
          <a:xfrm>
            <a:off x="7028005" y="5491483"/>
            <a:ext cx="2000529" cy="628738"/>
          </a:xfrm>
          <a:prstGeom prst="rect">
            <a:avLst/>
          </a:prstGeom>
        </p:spPr>
      </p:pic>
      <p:pic>
        <p:nvPicPr>
          <p:cNvPr id="19" name="Grafik 18">
            <a:extLst>
              <a:ext uri="{FF2B5EF4-FFF2-40B4-BE49-F238E27FC236}">
                <a16:creationId xmlns:a16="http://schemas.microsoft.com/office/drawing/2014/main" id="{83B0D7EE-39B5-8640-9F1A-4E8AE35FA8B5}"/>
              </a:ext>
            </a:extLst>
          </p:cNvPr>
          <p:cNvPicPr>
            <a:picLocks noChangeAspect="1"/>
          </p:cNvPicPr>
          <p:nvPr/>
        </p:nvPicPr>
        <p:blipFill>
          <a:blip r:embed="rId5"/>
          <a:stretch>
            <a:fillRect/>
          </a:stretch>
        </p:blipFill>
        <p:spPr>
          <a:xfrm>
            <a:off x="612271" y="5635623"/>
            <a:ext cx="2000529" cy="628738"/>
          </a:xfrm>
          <a:prstGeom prst="rect">
            <a:avLst/>
          </a:prstGeom>
        </p:spPr>
      </p:pic>
      <p:pic>
        <p:nvPicPr>
          <p:cNvPr id="13" name="Grafik 12">
            <a:extLst>
              <a:ext uri="{FF2B5EF4-FFF2-40B4-BE49-F238E27FC236}">
                <a16:creationId xmlns:a16="http://schemas.microsoft.com/office/drawing/2014/main" id="{3B94FC30-252A-937B-15FD-8A5EE93B5338}"/>
              </a:ext>
            </a:extLst>
          </p:cNvPr>
          <p:cNvPicPr>
            <a:picLocks noChangeAspect="1"/>
          </p:cNvPicPr>
          <p:nvPr/>
        </p:nvPicPr>
        <p:blipFill>
          <a:blip r:embed="rId6"/>
          <a:srcRect l="4000"/>
          <a:stretch/>
        </p:blipFill>
        <p:spPr>
          <a:xfrm>
            <a:off x="183559" y="962109"/>
            <a:ext cx="2236230" cy="2409244"/>
          </a:xfrm>
          <a:prstGeom prst="rect">
            <a:avLst/>
          </a:prstGeom>
        </p:spPr>
      </p:pic>
      <p:pic>
        <p:nvPicPr>
          <p:cNvPr id="16" name="Grafik 15">
            <a:extLst>
              <a:ext uri="{FF2B5EF4-FFF2-40B4-BE49-F238E27FC236}">
                <a16:creationId xmlns:a16="http://schemas.microsoft.com/office/drawing/2014/main" id="{D4C9A348-7805-919A-9773-F6508EF29F40}"/>
              </a:ext>
            </a:extLst>
          </p:cNvPr>
          <p:cNvPicPr>
            <a:picLocks noChangeAspect="1"/>
          </p:cNvPicPr>
          <p:nvPr/>
        </p:nvPicPr>
        <p:blipFill>
          <a:blip r:embed="rId4"/>
          <a:stretch>
            <a:fillRect/>
          </a:stretch>
        </p:blipFill>
        <p:spPr>
          <a:xfrm>
            <a:off x="1501938" y="3371352"/>
            <a:ext cx="1009791" cy="1129085"/>
          </a:xfrm>
          <a:prstGeom prst="rect">
            <a:avLst/>
          </a:prstGeom>
        </p:spPr>
      </p:pic>
      <p:sp>
        <p:nvSpPr>
          <p:cNvPr id="4" name="Pfeil: nach unten 3">
            <a:extLst>
              <a:ext uri="{FF2B5EF4-FFF2-40B4-BE49-F238E27FC236}">
                <a16:creationId xmlns:a16="http://schemas.microsoft.com/office/drawing/2014/main" id="{E072CD05-698B-0639-903E-CB8615688CF8}"/>
              </a:ext>
            </a:extLst>
          </p:cNvPr>
          <p:cNvSpPr/>
          <p:nvPr/>
        </p:nvSpPr>
        <p:spPr>
          <a:xfrm rot="3194222">
            <a:off x="5085395" y="1968654"/>
            <a:ext cx="1630017" cy="313030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8" name="Textfeld 17">
            <a:extLst>
              <a:ext uri="{FF2B5EF4-FFF2-40B4-BE49-F238E27FC236}">
                <a16:creationId xmlns:a16="http://schemas.microsoft.com/office/drawing/2014/main" id="{95848A62-B830-A87C-CF3E-797C5EBD8098}"/>
              </a:ext>
            </a:extLst>
          </p:cNvPr>
          <p:cNvSpPr txBox="1"/>
          <p:nvPr/>
        </p:nvSpPr>
        <p:spPr>
          <a:xfrm>
            <a:off x="160607" y="3419674"/>
            <a:ext cx="1731803" cy="707886"/>
          </a:xfrm>
          <a:prstGeom prst="rect">
            <a:avLst/>
          </a:prstGeom>
          <a:solidFill>
            <a:srgbClr val="FFFF00"/>
          </a:solidFill>
        </p:spPr>
        <p:txBody>
          <a:bodyPr wrap="square" rtlCol="0">
            <a:spAutoFit/>
          </a:bodyPr>
          <a:lstStyle/>
          <a:p>
            <a:pPr algn="ctr"/>
            <a:r>
              <a:rPr lang="de-CH" sz="2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Was Jesaja NICHT sieht:</a:t>
            </a:r>
          </a:p>
        </p:txBody>
      </p:sp>
      <p:pic>
        <p:nvPicPr>
          <p:cNvPr id="11" name="Grafik 10">
            <a:extLst>
              <a:ext uri="{FF2B5EF4-FFF2-40B4-BE49-F238E27FC236}">
                <a16:creationId xmlns:a16="http://schemas.microsoft.com/office/drawing/2014/main" id="{E8BEC305-FDA1-2305-48BA-53066B6B40CD}"/>
              </a:ext>
            </a:extLst>
          </p:cNvPr>
          <p:cNvPicPr>
            <a:picLocks noChangeAspect="1"/>
          </p:cNvPicPr>
          <p:nvPr/>
        </p:nvPicPr>
        <p:blipFill>
          <a:blip r:embed="rId6"/>
          <a:srcRect l="4000"/>
          <a:stretch/>
        </p:blipFill>
        <p:spPr>
          <a:xfrm>
            <a:off x="4749155" y="2628423"/>
            <a:ext cx="362410" cy="540277"/>
          </a:xfrm>
          <a:prstGeom prst="rect">
            <a:avLst/>
          </a:prstGeom>
        </p:spPr>
      </p:pic>
      <p:sp>
        <p:nvSpPr>
          <p:cNvPr id="14" name="Textfeld 13">
            <a:extLst>
              <a:ext uri="{FF2B5EF4-FFF2-40B4-BE49-F238E27FC236}">
                <a16:creationId xmlns:a16="http://schemas.microsoft.com/office/drawing/2014/main" id="{4A180A2F-C6B3-2215-4FC6-3134699F1E77}"/>
              </a:ext>
            </a:extLst>
          </p:cNvPr>
          <p:cNvSpPr txBox="1"/>
          <p:nvPr/>
        </p:nvSpPr>
        <p:spPr>
          <a:xfrm>
            <a:off x="2202511" y="1073199"/>
            <a:ext cx="5147214" cy="1569660"/>
          </a:xfrm>
          <a:prstGeom prst="rect">
            <a:avLst/>
          </a:prstGeom>
          <a:solidFill>
            <a:schemeClr val="bg2"/>
          </a:solidFill>
        </p:spPr>
        <p:txBody>
          <a:bodyPr wrap="square" rtlCol="0">
            <a:spAutoFit/>
          </a:bodyPr>
          <a:lstStyle/>
          <a:p>
            <a:pPr algn="ctr"/>
            <a: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Der Zweck der Gemeinde </a:t>
            </a:r>
            <a:r>
              <a:rPr lang="de-DE" sz="12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nach John MacArthur</a:t>
            </a:r>
            <a:r>
              <a:rPr lang="de-DE" sz="22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 </a:t>
            </a:r>
            <a:r>
              <a:rPr lang="de-DE" sz="2200" dirty="0">
                <a:solidFill>
                  <a:srgbClr val="FF000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Ort der</a:t>
            </a:r>
            <a:br>
              <a:rPr lang="de-DE" sz="22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br>
            <a:r>
              <a:rPr lang="de-DE" sz="22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a:t>
            </a:r>
            <a: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Gott verherrlichen, </a:t>
            </a:r>
            <a:r>
              <a:rPr lang="de-DE" sz="2400" dirty="0">
                <a:solidFill>
                  <a:srgbClr val="FF000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Begegnung</a:t>
            </a:r>
            <a:b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br>
            <a: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die Gläubigen erbauen, </a:t>
            </a:r>
            <a:r>
              <a:rPr lang="de-DE" sz="2400" dirty="0">
                <a:solidFill>
                  <a:srgbClr val="FF000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Erfrischung</a:t>
            </a:r>
            <a:b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br>
            <a: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die Verlorenen evangelisieren.“ </a:t>
            </a:r>
          </a:p>
        </p:txBody>
      </p:sp>
      <p:sp>
        <p:nvSpPr>
          <p:cNvPr id="7" name="Textfeld 6">
            <a:extLst>
              <a:ext uri="{FF2B5EF4-FFF2-40B4-BE49-F238E27FC236}">
                <a16:creationId xmlns:a16="http://schemas.microsoft.com/office/drawing/2014/main" id="{72DD0638-40C0-2479-3D7A-DC44249FAC00}"/>
              </a:ext>
            </a:extLst>
          </p:cNvPr>
          <p:cNvSpPr txBox="1"/>
          <p:nvPr/>
        </p:nvSpPr>
        <p:spPr>
          <a:xfrm rot="19383229">
            <a:off x="4417549" y="2939843"/>
            <a:ext cx="3890311" cy="369332"/>
          </a:xfrm>
          <a:prstGeom prst="rect">
            <a:avLst/>
          </a:prstGeom>
          <a:noFill/>
        </p:spPr>
        <p:txBody>
          <a:bodyPr wrap="square" rtlCol="0">
            <a:spAutoFit/>
          </a:bodyPr>
          <a:lstStyle/>
          <a:p>
            <a:r>
              <a:rPr lang="de-CH" b="1" dirty="0">
                <a:solidFill>
                  <a:srgbClr val="FFFF00"/>
                </a:solidFill>
                <a:effectLst>
                  <a:outerShdw blurRad="38100" dist="38100" dir="2700000" algn="tl">
                    <a:srgbClr val="000000">
                      <a:alpha val="43137"/>
                    </a:srgbClr>
                  </a:outerShdw>
                </a:effectLst>
                <a:latin typeface="Arial Narrow" panose="020B0606020202030204" pitchFamily="34" charset="0"/>
              </a:rPr>
              <a:t>Das Tal/die Zeit der Gemeinde</a:t>
            </a:r>
          </a:p>
        </p:txBody>
      </p:sp>
    </p:spTree>
    <p:extLst>
      <p:ext uri="{BB962C8B-B14F-4D97-AF65-F5344CB8AC3E}">
        <p14:creationId xmlns:p14="http://schemas.microsoft.com/office/powerpoint/2010/main" val="2892147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96FDE5A-39F9-113C-5291-940FC79AC602}"/>
            </a:ext>
          </a:extLst>
        </p:cNvPr>
        <p:cNvGrpSpPr/>
        <p:nvPr/>
      </p:nvGrpSpPr>
      <p:grpSpPr>
        <a:xfrm>
          <a:off x="0" y="0"/>
          <a:ext cx="0" cy="0"/>
          <a:chOff x="0" y="0"/>
          <a:chExt cx="0" cy="0"/>
        </a:xfrm>
      </p:grpSpPr>
      <p:pic>
        <p:nvPicPr>
          <p:cNvPr id="3" name="Grafik 2" descr="Ein Bild, das Text, Screenshot, Handschrift enthält.&#10;&#10;Automatisch generierte Beschreibung">
            <a:extLst>
              <a:ext uri="{FF2B5EF4-FFF2-40B4-BE49-F238E27FC236}">
                <a16:creationId xmlns:a16="http://schemas.microsoft.com/office/drawing/2014/main" id="{96DBE772-210B-98CD-636C-4415D1BE19EA}"/>
              </a:ext>
            </a:extLst>
          </p:cNvPr>
          <p:cNvPicPr>
            <a:picLocks noChangeAspect="1"/>
          </p:cNvPicPr>
          <p:nvPr/>
        </p:nvPicPr>
        <p:blipFill>
          <a:blip r:embed="rId2"/>
          <a:stretch>
            <a:fillRect/>
          </a:stretch>
        </p:blipFill>
        <p:spPr>
          <a:xfrm>
            <a:off x="0" y="347472"/>
            <a:ext cx="9144000" cy="6163056"/>
          </a:xfrm>
          <a:prstGeom prst="rect">
            <a:avLst/>
          </a:prstGeom>
        </p:spPr>
      </p:pic>
      <p:pic>
        <p:nvPicPr>
          <p:cNvPr id="6" name="Grafik 5">
            <a:extLst>
              <a:ext uri="{FF2B5EF4-FFF2-40B4-BE49-F238E27FC236}">
                <a16:creationId xmlns:a16="http://schemas.microsoft.com/office/drawing/2014/main" id="{8872787C-E09F-B1F2-8D97-BEFF5057F6B1}"/>
              </a:ext>
            </a:extLst>
          </p:cNvPr>
          <p:cNvPicPr>
            <a:picLocks noChangeAspect="1"/>
          </p:cNvPicPr>
          <p:nvPr/>
        </p:nvPicPr>
        <p:blipFill>
          <a:blip r:embed="rId3"/>
          <a:stretch>
            <a:fillRect/>
          </a:stretch>
        </p:blipFill>
        <p:spPr>
          <a:xfrm>
            <a:off x="4572000" y="2991140"/>
            <a:ext cx="752580" cy="133369"/>
          </a:xfrm>
          <a:prstGeom prst="rect">
            <a:avLst/>
          </a:prstGeom>
        </p:spPr>
      </p:pic>
      <p:pic>
        <p:nvPicPr>
          <p:cNvPr id="8" name="Grafik 7">
            <a:extLst>
              <a:ext uri="{FF2B5EF4-FFF2-40B4-BE49-F238E27FC236}">
                <a16:creationId xmlns:a16="http://schemas.microsoft.com/office/drawing/2014/main" id="{BB9E6E94-29A4-0C23-BF17-CEC3A8BC38CE}"/>
              </a:ext>
            </a:extLst>
          </p:cNvPr>
          <p:cNvPicPr>
            <a:picLocks noChangeAspect="1"/>
          </p:cNvPicPr>
          <p:nvPr/>
        </p:nvPicPr>
        <p:blipFill>
          <a:blip r:embed="rId4"/>
          <a:stretch>
            <a:fillRect/>
          </a:stretch>
        </p:blipFill>
        <p:spPr>
          <a:xfrm>
            <a:off x="4443394" y="2991140"/>
            <a:ext cx="1009791" cy="1564957"/>
          </a:xfrm>
          <a:prstGeom prst="rect">
            <a:avLst/>
          </a:prstGeom>
        </p:spPr>
      </p:pic>
      <p:pic>
        <p:nvPicPr>
          <p:cNvPr id="9" name="Grafik 8">
            <a:extLst>
              <a:ext uri="{FF2B5EF4-FFF2-40B4-BE49-F238E27FC236}">
                <a16:creationId xmlns:a16="http://schemas.microsoft.com/office/drawing/2014/main" id="{1D6D75B3-E2D4-433F-F974-0F2273A40EB1}"/>
              </a:ext>
            </a:extLst>
          </p:cNvPr>
          <p:cNvPicPr>
            <a:picLocks noChangeAspect="1"/>
          </p:cNvPicPr>
          <p:nvPr/>
        </p:nvPicPr>
        <p:blipFill>
          <a:blip r:embed="rId4"/>
          <a:stretch>
            <a:fillRect/>
          </a:stretch>
        </p:blipFill>
        <p:spPr>
          <a:xfrm>
            <a:off x="6599523" y="3033244"/>
            <a:ext cx="1542613" cy="1589537"/>
          </a:xfrm>
          <a:prstGeom prst="rect">
            <a:avLst/>
          </a:prstGeom>
        </p:spPr>
      </p:pic>
      <p:pic>
        <p:nvPicPr>
          <p:cNvPr id="10" name="Grafik 9">
            <a:extLst>
              <a:ext uri="{FF2B5EF4-FFF2-40B4-BE49-F238E27FC236}">
                <a16:creationId xmlns:a16="http://schemas.microsoft.com/office/drawing/2014/main" id="{E0844043-E15F-DBF9-7898-76E91F030515}"/>
              </a:ext>
            </a:extLst>
          </p:cNvPr>
          <p:cNvPicPr>
            <a:picLocks noChangeAspect="1"/>
          </p:cNvPicPr>
          <p:nvPr/>
        </p:nvPicPr>
        <p:blipFill>
          <a:blip r:embed="rId4"/>
          <a:stretch>
            <a:fillRect/>
          </a:stretch>
        </p:blipFill>
        <p:spPr>
          <a:xfrm>
            <a:off x="8099927" y="1685826"/>
            <a:ext cx="928607" cy="3283739"/>
          </a:xfrm>
          <a:prstGeom prst="rect">
            <a:avLst/>
          </a:prstGeom>
        </p:spPr>
      </p:pic>
      <p:pic>
        <p:nvPicPr>
          <p:cNvPr id="2" name="Grafik 1">
            <a:extLst>
              <a:ext uri="{FF2B5EF4-FFF2-40B4-BE49-F238E27FC236}">
                <a16:creationId xmlns:a16="http://schemas.microsoft.com/office/drawing/2014/main" id="{7FE7141F-29DA-703B-2CE6-2FA800DEFEDA}"/>
              </a:ext>
            </a:extLst>
          </p:cNvPr>
          <p:cNvPicPr>
            <a:picLocks noChangeAspect="1"/>
          </p:cNvPicPr>
          <p:nvPr/>
        </p:nvPicPr>
        <p:blipFill>
          <a:blip r:embed="rId4"/>
          <a:stretch>
            <a:fillRect/>
          </a:stretch>
        </p:blipFill>
        <p:spPr>
          <a:xfrm>
            <a:off x="2547205" y="3057824"/>
            <a:ext cx="1009791" cy="1564957"/>
          </a:xfrm>
          <a:prstGeom prst="rect">
            <a:avLst/>
          </a:prstGeom>
        </p:spPr>
      </p:pic>
      <p:pic>
        <p:nvPicPr>
          <p:cNvPr id="5" name="Grafik 4">
            <a:extLst>
              <a:ext uri="{FF2B5EF4-FFF2-40B4-BE49-F238E27FC236}">
                <a16:creationId xmlns:a16="http://schemas.microsoft.com/office/drawing/2014/main" id="{E009CA53-6288-5785-B4D4-4D11DEC6CFBD}"/>
              </a:ext>
            </a:extLst>
          </p:cNvPr>
          <p:cNvPicPr>
            <a:picLocks noChangeAspect="1"/>
          </p:cNvPicPr>
          <p:nvPr/>
        </p:nvPicPr>
        <p:blipFill>
          <a:blip r:embed="rId4"/>
          <a:stretch>
            <a:fillRect/>
          </a:stretch>
        </p:blipFill>
        <p:spPr>
          <a:xfrm>
            <a:off x="5589732" y="3045533"/>
            <a:ext cx="1009791" cy="1564957"/>
          </a:xfrm>
          <a:prstGeom prst="rect">
            <a:avLst/>
          </a:prstGeom>
        </p:spPr>
      </p:pic>
      <p:pic>
        <p:nvPicPr>
          <p:cNvPr id="15" name="Grafik 14">
            <a:extLst>
              <a:ext uri="{FF2B5EF4-FFF2-40B4-BE49-F238E27FC236}">
                <a16:creationId xmlns:a16="http://schemas.microsoft.com/office/drawing/2014/main" id="{31ECF408-866F-AE01-04C5-E57160A8D758}"/>
              </a:ext>
            </a:extLst>
          </p:cNvPr>
          <p:cNvPicPr>
            <a:picLocks noChangeAspect="1"/>
          </p:cNvPicPr>
          <p:nvPr/>
        </p:nvPicPr>
        <p:blipFill>
          <a:blip r:embed="rId5"/>
          <a:stretch>
            <a:fillRect/>
          </a:stretch>
        </p:blipFill>
        <p:spPr>
          <a:xfrm>
            <a:off x="3052100" y="5690854"/>
            <a:ext cx="2000529" cy="628738"/>
          </a:xfrm>
          <a:prstGeom prst="rect">
            <a:avLst/>
          </a:prstGeom>
        </p:spPr>
      </p:pic>
      <p:pic>
        <p:nvPicPr>
          <p:cNvPr id="17" name="Grafik 16">
            <a:extLst>
              <a:ext uri="{FF2B5EF4-FFF2-40B4-BE49-F238E27FC236}">
                <a16:creationId xmlns:a16="http://schemas.microsoft.com/office/drawing/2014/main" id="{9F79DEE5-22BC-C0A9-84FD-1DC5FDBC389A}"/>
              </a:ext>
            </a:extLst>
          </p:cNvPr>
          <p:cNvPicPr>
            <a:picLocks noChangeAspect="1"/>
          </p:cNvPicPr>
          <p:nvPr/>
        </p:nvPicPr>
        <p:blipFill>
          <a:blip r:embed="rId5"/>
          <a:stretch>
            <a:fillRect/>
          </a:stretch>
        </p:blipFill>
        <p:spPr>
          <a:xfrm>
            <a:off x="7028005" y="5491483"/>
            <a:ext cx="2000529" cy="628738"/>
          </a:xfrm>
          <a:prstGeom prst="rect">
            <a:avLst/>
          </a:prstGeom>
        </p:spPr>
      </p:pic>
      <p:pic>
        <p:nvPicPr>
          <p:cNvPr id="19" name="Grafik 18">
            <a:extLst>
              <a:ext uri="{FF2B5EF4-FFF2-40B4-BE49-F238E27FC236}">
                <a16:creationId xmlns:a16="http://schemas.microsoft.com/office/drawing/2014/main" id="{5AA96A27-A09A-8F72-29E9-11F770C35BD2}"/>
              </a:ext>
            </a:extLst>
          </p:cNvPr>
          <p:cNvPicPr>
            <a:picLocks noChangeAspect="1"/>
          </p:cNvPicPr>
          <p:nvPr/>
        </p:nvPicPr>
        <p:blipFill>
          <a:blip r:embed="rId5"/>
          <a:stretch>
            <a:fillRect/>
          </a:stretch>
        </p:blipFill>
        <p:spPr>
          <a:xfrm>
            <a:off x="612271" y="5635623"/>
            <a:ext cx="2000529" cy="628738"/>
          </a:xfrm>
          <a:prstGeom prst="rect">
            <a:avLst/>
          </a:prstGeom>
        </p:spPr>
      </p:pic>
      <p:pic>
        <p:nvPicPr>
          <p:cNvPr id="13" name="Grafik 12">
            <a:extLst>
              <a:ext uri="{FF2B5EF4-FFF2-40B4-BE49-F238E27FC236}">
                <a16:creationId xmlns:a16="http://schemas.microsoft.com/office/drawing/2014/main" id="{31A9F30C-B2B9-0D1B-9B59-D3FAEAB77F89}"/>
              </a:ext>
            </a:extLst>
          </p:cNvPr>
          <p:cNvPicPr>
            <a:picLocks noChangeAspect="1"/>
          </p:cNvPicPr>
          <p:nvPr/>
        </p:nvPicPr>
        <p:blipFill>
          <a:blip r:embed="rId6"/>
          <a:srcRect l="4000"/>
          <a:stretch/>
        </p:blipFill>
        <p:spPr>
          <a:xfrm>
            <a:off x="183559" y="962109"/>
            <a:ext cx="2236230" cy="2409244"/>
          </a:xfrm>
          <a:prstGeom prst="rect">
            <a:avLst/>
          </a:prstGeom>
        </p:spPr>
      </p:pic>
      <p:pic>
        <p:nvPicPr>
          <p:cNvPr id="16" name="Grafik 15">
            <a:extLst>
              <a:ext uri="{FF2B5EF4-FFF2-40B4-BE49-F238E27FC236}">
                <a16:creationId xmlns:a16="http://schemas.microsoft.com/office/drawing/2014/main" id="{CB6B3DD6-8409-0F13-058D-11345FB6046F}"/>
              </a:ext>
            </a:extLst>
          </p:cNvPr>
          <p:cNvPicPr>
            <a:picLocks noChangeAspect="1"/>
          </p:cNvPicPr>
          <p:nvPr/>
        </p:nvPicPr>
        <p:blipFill>
          <a:blip r:embed="rId4"/>
          <a:stretch>
            <a:fillRect/>
          </a:stretch>
        </p:blipFill>
        <p:spPr>
          <a:xfrm>
            <a:off x="1501938" y="3371352"/>
            <a:ext cx="1009791" cy="1129085"/>
          </a:xfrm>
          <a:prstGeom prst="rect">
            <a:avLst/>
          </a:prstGeom>
        </p:spPr>
      </p:pic>
      <p:sp>
        <p:nvSpPr>
          <p:cNvPr id="4" name="Pfeil: nach unten 3">
            <a:extLst>
              <a:ext uri="{FF2B5EF4-FFF2-40B4-BE49-F238E27FC236}">
                <a16:creationId xmlns:a16="http://schemas.microsoft.com/office/drawing/2014/main" id="{8F015CA2-B52D-1BF1-F4C1-FC2161D08C02}"/>
              </a:ext>
            </a:extLst>
          </p:cNvPr>
          <p:cNvSpPr/>
          <p:nvPr/>
        </p:nvSpPr>
        <p:spPr>
          <a:xfrm rot="3194222">
            <a:off x="5085395" y="1968654"/>
            <a:ext cx="1630017" cy="313030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8" name="Textfeld 17">
            <a:extLst>
              <a:ext uri="{FF2B5EF4-FFF2-40B4-BE49-F238E27FC236}">
                <a16:creationId xmlns:a16="http://schemas.microsoft.com/office/drawing/2014/main" id="{27285C8B-144E-4717-D24A-52DB471FE039}"/>
              </a:ext>
            </a:extLst>
          </p:cNvPr>
          <p:cNvSpPr txBox="1"/>
          <p:nvPr/>
        </p:nvSpPr>
        <p:spPr>
          <a:xfrm>
            <a:off x="160607" y="3419674"/>
            <a:ext cx="1731803" cy="707886"/>
          </a:xfrm>
          <a:prstGeom prst="rect">
            <a:avLst/>
          </a:prstGeom>
          <a:solidFill>
            <a:srgbClr val="FFFF00"/>
          </a:solidFill>
        </p:spPr>
        <p:txBody>
          <a:bodyPr wrap="square" rtlCol="0">
            <a:spAutoFit/>
          </a:bodyPr>
          <a:lstStyle/>
          <a:p>
            <a:pPr algn="ctr"/>
            <a:r>
              <a:rPr lang="de-CH" sz="2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Was Jesaja NICHT sieht:</a:t>
            </a:r>
          </a:p>
        </p:txBody>
      </p:sp>
      <p:pic>
        <p:nvPicPr>
          <p:cNvPr id="11" name="Grafik 10">
            <a:extLst>
              <a:ext uri="{FF2B5EF4-FFF2-40B4-BE49-F238E27FC236}">
                <a16:creationId xmlns:a16="http://schemas.microsoft.com/office/drawing/2014/main" id="{C0ECB177-EA01-B503-B44C-D8113630C58E}"/>
              </a:ext>
            </a:extLst>
          </p:cNvPr>
          <p:cNvPicPr>
            <a:picLocks noChangeAspect="1"/>
          </p:cNvPicPr>
          <p:nvPr/>
        </p:nvPicPr>
        <p:blipFill>
          <a:blip r:embed="rId6"/>
          <a:srcRect l="4000"/>
          <a:stretch/>
        </p:blipFill>
        <p:spPr>
          <a:xfrm>
            <a:off x="4749155" y="2628423"/>
            <a:ext cx="362410" cy="540277"/>
          </a:xfrm>
          <a:prstGeom prst="rect">
            <a:avLst/>
          </a:prstGeom>
        </p:spPr>
      </p:pic>
      <p:sp>
        <p:nvSpPr>
          <p:cNvPr id="14" name="Textfeld 13">
            <a:extLst>
              <a:ext uri="{FF2B5EF4-FFF2-40B4-BE49-F238E27FC236}">
                <a16:creationId xmlns:a16="http://schemas.microsoft.com/office/drawing/2014/main" id="{E113813D-0982-033F-4042-0640A24A976F}"/>
              </a:ext>
            </a:extLst>
          </p:cNvPr>
          <p:cNvSpPr txBox="1"/>
          <p:nvPr/>
        </p:nvSpPr>
        <p:spPr>
          <a:xfrm>
            <a:off x="2202511" y="1073199"/>
            <a:ext cx="5147214" cy="1569660"/>
          </a:xfrm>
          <a:prstGeom prst="rect">
            <a:avLst/>
          </a:prstGeom>
          <a:solidFill>
            <a:schemeClr val="bg2"/>
          </a:solidFill>
        </p:spPr>
        <p:txBody>
          <a:bodyPr wrap="square" rtlCol="0">
            <a:spAutoFit/>
          </a:bodyPr>
          <a:lstStyle/>
          <a:p>
            <a:pPr algn="ctr"/>
            <a: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Der Zweck der Gemeinde </a:t>
            </a:r>
            <a:r>
              <a:rPr lang="de-DE" sz="12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nach John MacArthur</a:t>
            </a:r>
            <a:r>
              <a:rPr lang="de-DE" sz="22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 </a:t>
            </a:r>
            <a:r>
              <a:rPr lang="de-DE" sz="2200" dirty="0">
                <a:solidFill>
                  <a:srgbClr val="FF000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Ort der</a:t>
            </a:r>
            <a:br>
              <a:rPr lang="de-DE" sz="22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br>
            <a:r>
              <a:rPr lang="de-DE" sz="22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a:t>
            </a:r>
            <a: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Gott verherrlichen, </a:t>
            </a:r>
            <a:r>
              <a:rPr lang="de-DE" sz="2400" dirty="0">
                <a:solidFill>
                  <a:srgbClr val="FF000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Begegnung</a:t>
            </a:r>
            <a:b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br>
            <a: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die Gläubigen erbauen, </a:t>
            </a:r>
            <a:r>
              <a:rPr lang="de-DE" sz="2400" dirty="0">
                <a:solidFill>
                  <a:srgbClr val="FF000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Erfrischung</a:t>
            </a:r>
            <a:b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br>
            <a: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die Verlorenen evangelisieren.“ </a:t>
            </a:r>
            <a:r>
              <a:rPr lang="de-DE" sz="2400" dirty="0">
                <a:solidFill>
                  <a:srgbClr val="FF000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Zurüstung</a:t>
            </a:r>
          </a:p>
        </p:txBody>
      </p:sp>
      <p:sp>
        <p:nvSpPr>
          <p:cNvPr id="7" name="Textfeld 6">
            <a:extLst>
              <a:ext uri="{FF2B5EF4-FFF2-40B4-BE49-F238E27FC236}">
                <a16:creationId xmlns:a16="http://schemas.microsoft.com/office/drawing/2014/main" id="{4C8916F7-7092-B358-838D-C5FCB96CE01E}"/>
              </a:ext>
            </a:extLst>
          </p:cNvPr>
          <p:cNvSpPr txBox="1"/>
          <p:nvPr/>
        </p:nvSpPr>
        <p:spPr>
          <a:xfrm rot="19383229">
            <a:off x="4417549" y="2939843"/>
            <a:ext cx="3890311" cy="369332"/>
          </a:xfrm>
          <a:prstGeom prst="rect">
            <a:avLst/>
          </a:prstGeom>
          <a:noFill/>
        </p:spPr>
        <p:txBody>
          <a:bodyPr wrap="square" rtlCol="0">
            <a:spAutoFit/>
          </a:bodyPr>
          <a:lstStyle/>
          <a:p>
            <a:r>
              <a:rPr lang="de-CH" b="1" dirty="0">
                <a:solidFill>
                  <a:srgbClr val="FFFF00"/>
                </a:solidFill>
                <a:effectLst>
                  <a:outerShdw blurRad="38100" dist="38100" dir="2700000" algn="tl">
                    <a:srgbClr val="000000">
                      <a:alpha val="43137"/>
                    </a:srgbClr>
                  </a:outerShdw>
                </a:effectLst>
                <a:latin typeface="Arial Narrow" panose="020B0606020202030204" pitchFamily="34" charset="0"/>
              </a:rPr>
              <a:t>Das Tal/die Zeit der Gemeinde</a:t>
            </a:r>
          </a:p>
        </p:txBody>
      </p:sp>
    </p:spTree>
    <p:extLst>
      <p:ext uri="{BB962C8B-B14F-4D97-AF65-F5344CB8AC3E}">
        <p14:creationId xmlns:p14="http://schemas.microsoft.com/office/powerpoint/2010/main" val="12547717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FD4BBFE-5B62-6D82-C59E-662502A4078F}"/>
            </a:ext>
          </a:extLst>
        </p:cNvPr>
        <p:cNvGrpSpPr/>
        <p:nvPr/>
      </p:nvGrpSpPr>
      <p:grpSpPr>
        <a:xfrm>
          <a:off x="0" y="0"/>
          <a:ext cx="0" cy="0"/>
          <a:chOff x="0" y="0"/>
          <a:chExt cx="0" cy="0"/>
        </a:xfrm>
      </p:grpSpPr>
      <p:pic>
        <p:nvPicPr>
          <p:cNvPr id="3" name="Grafik 2" descr="Ein Bild, das Text, Screenshot, Handschrift enthält.&#10;&#10;Automatisch generierte Beschreibung">
            <a:extLst>
              <a:ext uri="{FF2B5EF4-FFF2-40B4-BE49-F238E27FC236}">
                <a16:creationId xmlns:a16="http://schemas.microsoft.com/office/drawing/2014/main" id="{F4A5523D-B58B-B506-8B42-69386DD23F02}"/>
              </a:ext>
            </a:extLst>
          </p:cNvPr>
          <p:cNvPicPr>
            <a:picLocks noChangeAspect="1"/>
          </p:cNvPicPr>
          <p:nvPr/>
        </p:nvPicPr>
        <p:blipFill>
          <a:blip r:embed="rId2"/>
          <a:stretch>
            <a:fillRect/>
          </a:stretch>
        </p:blipFill>
        <p:spPr>
          <a:xfrm>
            <a:off x="0" y="347472"/>
            <a:ext cx="9144000" cy="6163056"/>
          </a:xfrm>
          <a:prstGeom prst="rect">
            <a:avLst/>
          </a:prstGeom>
        </p:spPr>
      </p:pic>
      <p:pic>
        <p:nvPicPr>
          <p:cNvPr id="6" name="Grafik 5">
            <a:extLst>
              <a:ext uri="{FF2B5EF4-FFF2-40B4-BE49-F238E27FC236}">
                <a16:creationId xmlns:a16="http://schemas.microsoft.com/office/drawing/2014/main" id="{3F50697A-EEDF-50CB-02CA-224AAB3DD1C6}"/>
              </a:ext>
            </a:extLst>
          </p:cNvPr>
          <p:cNvPicPr>
            <a:picLocks noChangeAspect="1"/>
          </p:cNvPicPr>
          <p:nvPr/>
        </p:nvPicPr>
        <p:blipFill>
          <a:blip r:embed="rId3"/>
          <a:stretch>
            <a:fillRect/>
          </a:stretch>
        </p:blipFill>
        <p:spPr>
          <a:xfrm>
            <a:off x="4572000" y="2991140"/>
            <a:ext cx="752580" cy="133369"/>
          </a:xfrm>
          <a:prstGeom prst="rect">
            <a:avLst/>
          </a:prstGeom>
        </p:spPr>
      </p:pic>
      <p:pic>
        <p:nvPicPr>
          <p:cNvPr id="8" name="Grafik 7">
            <a:extLst>
              <a:ext uri="{FF2B5EF4-FFF2-40B4-BE49-F238E27FC236}">
                <a16:creationId xmlns:a16="http://schemas.microsoft.com/office/drawing/2014/main" id="{8A3A3719-92EA-26A2-678D-F2CDEBF14608}"/>
              </a:ext>
            </a:extLst>
          </p:cNvPr>
          <p:cNvPicPr>
            <a:picLocks noChangeAspect="1"/>
          </p:cNvPicPr>
          <p:nvPr/>
        </p:nvPicPr>
        <p:blipFill>
          <a:blip r:embed="rId4"/>
          <a:stretch>
            <a:fillRect/>
          </a:stretch>
        </p:blipFill>
        <p:spPr>
          <a:xfrm>
            <a:off x="4443394" y="2991140"/>
            <a:ext cx="1009791" cy="1564957"/>
          </a:xfrm>
          <a:prstGeom prst="rect">
            <a:avLst/>
          </a:prstGeom>
        </p:spPr>
      </p:pic>
      <p:pic>
        <p:nvPicPr>
          <p:cNvPr id="9" name="Grafik 8">
            <a:extLst>
              <a:ext uri="{FF2B5EF4-FFF2-40B4-BE49-F238E27FC236}">
                <a16:creationId xmlns:a16="http://schemas.microsoft.com/office/drawing/2014/main" id="{880C3F4C-C76F-AF2C-BC7E-E1DC6F1FEE90}"/>
              </a:ext>
            </a:extLst>
          </p:cNvPr>
          <p:cNvPicPr>
            <a:picLocks noChangeAspect="1"/>
          </p:cNvPicPr>
          <p:nvPr/>
        </p:nvPicPr>
        <p:blipFill>
          <a:blip r:embed="rId4"/>
          <a:stretch>
            <a:fillRect/>
          </a:stretch>
        </p:blipFill>
        <p:spPr>
          <a:xfrm>
            <a:off x="6599523" y="3033244"/>
            <a:ext cx="1542613" cy="1589537"/>
          </a:xfrm>
          <a:prstGeom prst="rect">
            <a:avLst/>
          </a:prstGeom>
        </p:spPr>
      </p:pic>
      <p:pic>
        <p:nvPicPr>
          <p:cNvPr id="10" name="Grafik 9">
            <a:extLst>
              <a:ext uri="{FF2B5EF4-FFF2-40B4-BE49-F238E27FC236}">
                <a16:creationId xmlns:a16="http://schemas.microsoft.com/office/drawing/2014/main" id="{B380F823-D4EB-C042-3028-FF9D30088EE1}"/>
              </a:ext>
            </a:extLst>
          </p:cNvPr>
          <p:cNvPicPr>
            <a:picLocks noChangeAspect="1"/>
          </p:cNvPicPr>
          <p:nvPr/>
        </p:nvPicPr>
        <p:blipFill>
          <a:blip r:embed="rId4"/>
          <a:stretch>
            <a:fillRect/>
          </a:stretch>
        </p:blipFill>
        <p:spPr>
          <a:xfrm>
            <a:off x="8099927" y="1685826"/>
            <a:ext cx="928607" cy="3283739"/>
          </a:xfrm>
          <a:prstGeom prst="rect">
            <a:avLst/>
          </a:prstGeom>
        </p:spPr>
      </p:pic>
      <p:pic>
        <p:nvPicPr>
          <p:cNvPr id="2" name="Grafik 1">
            <a:extLst>
              <a:ext uri="{FF2B5EF4-FFF2-40B4-BE49-F238E27FC236}">
                <a16:creationId xmlns:a16="http://schemas.microsoft.com/office/drawing/2014/main" id="{07688137-7F7E-09BA-E3DB-85D808E1F69D}"/>
              </a:ext>
            </a:extLst>
          </p:cNvPr>
          <p:cNvPicPr>
            <a:picLocks noChangeAspect="1"/>
          </p:cNvPicPr>
          <p:nvPr/>
        </p:nvPicPr>
        <p:blipFill>
          <a:blip r:embed="rId4"/>
          <a:stretch>
            <a:fillRect/>
          </a:stretch>
        </p:blipFill>
        <p:spPr>
          <a:xfrm>
            <a:off x="2547205" y="3057824"/>
            <a:ext cx="1009791" cy="1564957"/>
          </a:xfrm>
          <a:prstGeom prst="rect">
            <a:avLst/>
          </a:prstGeom>
        </p:spPr>
      </p:pic>
      <p:pic>
        <p:nvPicPr>
          <p:cNvPr id="5" name="Grafik 4">
            <a:extLst>
              <a:ext uri="{FF2B5EF4-FFF2-40B4-BE49-F238E27FC236}">
                <a16:creationId xmlns:a16="http://schemas.microsoft.com/office/drawing/2014/main" id="{DEC3823D-2361-FE5A-F0EC-4785CBFFA91C}"/>
              </a:ext>
            </a:extLst>
          </p:cNvPr>
          <p:cNvPicPr>
            <a:picLocks noChangeAspect="1"/>
          </p:cNvPicPr>
          <p:nvPr/>
        </p:nvPicPr>
        <p:blipFill>
          <a:blip r:embed="rId4"/>
          <a:stretch>
            <a:fillRect/>
          </a:stretch>
        </p:blipFill>
        <p:spPr>
          <a:xfrm>
            <a:off x="5589732" y="3045533"/>
            <a:ext cx="1009791" cy="1564957"/>
          </a:xfrm>
          <a:prstGeom prst="rect">
            <a:avLst/>
          </a:prstGeom>
        </p:spPr>
      </p:pic>
      <p:pic>
        <p:nvPicPr>
          <p:cNvPr id="15" name="Grafik 14">
            <a:extLst>
              <a:ext uri="{FF2B5EF4-FFF2-40B4-BE49-F238E27FC236}">
                <a16:creationId xmlns:a16="http://schemas.microsoft.com/office/drawing/2014/main" id="{BAF9852C-3A4B-B412-291B-654F841AE6D0}"/>
              </a:ext>
            </a:extLst>
          </p:cNvPr>
          <p:cNvPicPr>
            <a:picLocks noChangeAspect="1"/>
          </p:cNvPicPr>
          <p:nvPr/>
        </p:nvPicPr>
        <p:blipFill>
          <a:blip r:embed="rId5"/>
          <a:stretch>
            <a:fillRect/>
          </a:stretch>
        </p:blipFill>
        <p:spPr>
          <a:xfrm>
            <a:off x="3052100" y="5690854"/>
            <a:ext cx="2000529" cy="628738"/>
          </a:xfrm>
          <a:prstGeom prst="rect">
            <a:avLst/>
          </a:prstGeom>
        </p:spPr>
      </p:pic>
      <p:pic>
        <p:nvPicPr>
          <p:cNvPr id="17" name="Grafik 16">
            <a:extLst>
              <a:ext uri="{FF2B5EF4-FFF2-40B4-BE49-F238E27FC236}">
                <a16:creationId xmlns:a16="http://schemas.microsoft.com/office/drawing/2014/main" id="{C331792C-A817-6D70-3888-CF2BC3384165}"/>
              </a:ext>
            </a:extLst>
          </p:cNvPr>
          <p:cNvPicPr>
            <a:picLocks noChangeAspect="1"/>
          </p:cNvPicPr>
          <p:nvPr/>
        </p:nvPicPr>
        <p:blipFill>
          <a:blip r:embed="rId5"/>
          <a:stretch>
            <a:fillRect/>
          </a:stretch>
        </p:blipFill>
        <p:spPr>
          <a:xfrm>
            <a:off x="7028005" y="5491483"/>
            <a:ext cx="2000529" cy="628738"/>
          </a:xfrm>
          <a:prstGeom prst="rect">
            <a:avLst/>
          </a:prstGeom>
        </p:spPr>
      </p:pic>
      <p:pic>
        <p:nvPicPr>
          <p:cNvPr id="19" name="Grafik 18">
            <a:extLst>
              <a:ext uri="{FF2B5EF4-FFF2-40B4-BE49-F238E27FC236}">
                <a16:creationId xmlns:a16="http://schemas.microsoft.com/office/drawing/2014/main" id="{04B27A60-F40F-1EDC-3D21-D6F394313382}"/>
              </a:ext>
            </a:extLst>
          </p:cNvPr>
          <p:cNvPicPr>
            <a:picLocks noChangeAspect="1"/>
          </p:cNvPicPr>
          <p:nvPr/>
        </p:nvPicPr>
        <p:blipFill>
          <a:blip r:embed="rId5"/>
          <a:stretch>
            <a:fillRect/>
          </a:stretch>
        </p:blipFill>
        <p:spPr>
          <a:xfrm>
            <a:off x="612271" y="5635623"/>
            <a:ext cx="2000529" cy="628738"/>
          </a:xfrm>
          <a:prstGeom prst="rect">
            <a:avLst/>
          </a:prstGeom>
        </p:spPr>
      </p:pic>
      <p:pic>
        <p:nvPicPr>
          <p:cNvPr id="13" name="Grafik 12">
            <a:extLst>
              <a:ext uri="{FF2B5EF4-FFF2-40B4-BE49-F238E27FC236}">
                <a16:creationId xmlns:a16="http://schemas.microsoft.com/office/drawing/2014/main" id="{E5FAE42E-BF55-2044-29BA-6121500CE2A8}"/>
              </a:ext>
            </a:extLst>
          </p:cNvPr>
          <p:cNvPicPr>
            <a:picLocks noChangeAspect="1"/>
          </p:cNvPicPr>
          <p:nvPr/>
        </p:nvPicPr>
        <p:blipFill>
          <a:blip r:embed="rId6"/>
          <a:srcRect l="4000"/>
          <a:stretch/>
        </p:blipFill>
        <p:spPr>
          <a:xfrm>
            <a:off x="183559" y="962109"/>
            <a:ext cx="2236230" cy="2409244"/>
          </a:xfrm>
          <a:prstGeom prst="rect">
            <a:avLst/>
          </a:prstGeom>
        </p:spPr>
      </p:pic>
      <p:pic>
        <p:nvPicPr>
          <p:cNvPr id="16" name="Grafik 15">
            <a:extLst>
              <a:ext uri="{FF2B5EF4-FFF2-40B4-BE49-F238E27FC236}">
                <a16:creationId xmlns:a16="http://schemas.microsoft.com/office/drawing/2014/main" id="{029FD69C-A33F-3B6C-7E1F-02885CF13CA0}"/>
              </a:ext>
            </a:extLst>
          </p:cNvPr>
          <p:cNvPicPr>
            <a:picLocks noChangeAspect="1"/>
          </p:cNvPicPr>
          <p:nvPr/>
        </p:nvPicPr>
        <p:blipFill>
          <a:blip r:embed="rId4"/>
          <a:stretch>
            <a:fillRect/>
          </a:stretch>
        </p:blipFill>
        <p:spPr>
          <a:xfrm>
            <a:off x="1501938" y="3371352"/>
            <a:ext cx="1009791" cy="1129085"/>
          </a:xfrm>
          <a:prstGeom prst="rect">
            <a:avLst/>
          </a:prstGeom>
        </p:spPr>
      </p:pic>
      <p:sp>
        <p:nvSpPr>
          <p:cNvPr id="4" name="Pfeil: nach unten 3">
            <a:extLst>
              <a:ext uri="{FF2B5EF4-FFF2-40B4-BE49-F238E27FC236}">
                <a16:creationId xmlns:a16="http://schemas.microsoft.com/office/drawing/2014/main" id="{84CC35C2-5419-7866-968B-FBADBA242454}"/>
              </a:ext>
            </a:extLst>
          </p:cNvPr>
          <p:cNvSpPr/>
          <p:nvPr/>
        </p:nvSpPr>
        <p:spPr>
          <a:xfrm rot="3194222">
            <a:off x="5085395" y="1968654"/>
            <a:ext cx="1630017" cy="313030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8" name="Textfeld 17">
            <a:extLst>
              <a:ext uri="{FF2B5EF4-FFF2-40B4-BE49-F238E27FC236}">
                <a16:creationId xmlns:a16="http://schemas.microsoft.com/office/drawing/2014/main" id="{F17A9A91-33E3-2BB6-B035-461A01B257D7}"/>
              </a:ext>
            </a:extLst>
          </p:cNvPr>
          <p:cNvSpPr txBox="1"/>
          <p:nvPr/>
        </p:nvSpPr>
        <p:spPr>
          <a:xfrm>
            <a:off x="160607" y="3419674"/>
            <a:ext cx="1731803" cy="707886"/>
          </a:xfrm>
          <a:prstGeom prst="rect">
            <a:avLst/>
          </a:prstGeom>
          <a:solidFill>
            <a:srgbClr val="FFFF00"/>
          </a:solidFill>
        </p:spPr>
        <p:txBody>
          <a:bodyPr wrap="square" rtlCol="0">
            <a:spAutoFit/>
          </a:bodyPr>
          <a:lstStyle/>
          <a:p>
            <a:pPr algn="ctr"/>
            <a:r>
              <a:rPr lang="de-CH" sz="2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Was Jesaja NICHT sieht:</a:t>
            </a:r>
          </a:p>
        </p:txBody>
      </p:sp>
      <p:pic>
        <p:nvPicPr>
          <p:cNvPr id="11" name="Grafik 10">
            <a:extLst>
              <a:ext uri="{FF2B5EF4-FFF2-40B4-BE49-F238E27FC236}">
                <a16:creationId xmlns:a16="http://schemas.microsoft.com/office/drawing/2014/main" id="{B7559D30-616E-32C2-5491-0CA4EEFBCFDD}"/>
              </a:ext>
            </a:extLst>
          </p:cNvPr>
          <p:cNvPicPr>
            <a:picLocks noChangeAspect="1"/>
          </p:cNvPicPr>
          <p:nvPr/>
        </p:nvPicPr>
        <p:blipFill>
          <a:blip r:embed="rId6"/>
          <a:srcRect l="4000"/>
          <a:stretch/>
        </p:blipFill>
        <p:spPr>
          <a:xfrm>
            <a:off x="4749155" y="2628423"/>
            <a:ext cx="362410" cy="540277"/>
          </a:xfrm>
          <a:prstGeom prst="rect">
            <a:avLst/>
          </a:prstGeom>
        </p:spPr>
      </p:pic>
      <p:sp>
        <p:nvSpPr>
          <p:cNvPr id="14" name="Textfeld 13">
            <a:extLst>
              <a:ext uri="{FF2B5EF4-FFF2-40B4-BE49-F238E27FC236}">
                <a16:creationId xmlns:a16="http://schemas.microsoft.com/office/drawing/2014/main" id="{55F68DA0-519B-343F-CDA4-8A55F818EA13}"/>
              </a:ext>
            </a:extLst>
          </p:cNvPr>
          <p:cNvSpPr txBox="1"/>
          <p:nvPr/>
        </p:nvSpPr>
        <p:spPr>
          <a:xfrm>
            <a:off x="2202511" y="1073199"/>
            <a:ext cx="5147214" cy="1569660"/>
          </a:xfrm>
          <a:prstGeom prst="rect">
            <a:avLst/>
          </a:prstGeom>
          <a:solidFill>
            <a:schemeClr val="bg2"/>
          </a:solidFill>
        </p:spPr>
        <p:txBody>
          <a:bodyPr wrap="square" rtlCol="0">
            <a:spAutoFit/>
          </a:bodyPr>
          <a:lstStyle/>
          <a:p>
            <a:pPr algn="ctr"/>
            <a: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Der Zweck der Gemeinde </a:t>
            </a:r>
            <a:r>
              <a:rPr lang="de-DE" sz="12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nach John MacArthur</a:t>
            </a:r>
            <a:r>
              <a:rPr lang="de-DE" sz="22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 </a:t>
            </a:r>
            <a:r>
              <a:rPr lang="de-DE" sz="2200" dirty="0">
                <a:solidFill>
                  <a:srgbClr val="FF000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Ort der</a:t>
            </a:r>
            <a:br>
              <a:rPr lang="de-DE" sz="22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br>
            <a:r>
              <a:rPr lang="de-DE" sz="22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a:t>
            </a:r>
            <a: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Gott verherrlichen, </a:t>
            </a:r>
            <a:r>
              <a:rPr lang="de-DE" sz="2400" dirty="0">
                <a:solidFill>
                  <a:srgbClr val="FF000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Begegnung</a:t>
            </a:r>
            <a:b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br>
            <a: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die Gläubigen erbauen, </a:t>
            </a:r>
            <a:r>
              <a:rPr lang="de-DE" sz="2400" dirty="0">
                <a:solidFill>
                  <a:srgbClr val="FF000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Erfrischung</a:t>
            </a:r>
            <a:b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br>
            <a: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die Verlorenen </a:t>
            </a:r>
            <a:r>
              <a:rPr lang="de-DE" sz="2400" b="1"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evangelisieren.“ </a:t>
            </a:r>
            <a:r>
              <a:rPr lang="de-DE" sz="2400" b="1" dirty="0">
                <a:solidFill>
                  <a:srgbClr val="FF000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Zurüstung</a:t>
            </a:r>
          </a:p>
        </p:txBody>
      </p:sp>
      <p:sp>
        <p:nvSpPr>
          <p:cNvPr id="7" name="Textfeld 6">
            <a:extLst>
              <a:ext uri="{FF2B5EF4-FFF2-40B4-BE49-F238E27FC236}">
                <a16:creationId xmlns:a16="http://schemas.microsoft.com/office/drawing/2014/main" id="{6FB0090F-F5BC-26B7-7921-52DF4F9D2E7D}"/>
              </a:ext>
            </a:extLst>
          </p:cNvPr>
          <p:cNvSpPr txBox="1"/>
          <p:nvPr/>
        </p:nvSpPr>
        <p:spPr>
          <a:xfrm rot="19383229">
            <a:off x="4417549" y="2939843"/>
            <a:ext cx="3890311" cy="369332"/>
          </a:xfrm>
          <a:prstGeom prst="rect">
            <a:avLst/>
          </a:prstGeom>
          <a:noFill/>
        </p:spPr>
        <p:txBody>
          <a:bodyPr wrap="square" rtlCol="0">
            <a:spAutoFit/>
          </a:bodyPr>
          <a:lstStyle/>
          <a:p>
            <a:r>
              <a:rPr lang="de-CH" b="1" dirty="0">
                <a:solidFill>
                  <a:srgbClr val="FFFF00"/>
                </a:solidFill>
                <a:effectLst>
                  <a:outerShdw blurRad="38100" dist="38100" dir="2700000" algn="tl">
                    <a:srgbClr val="000000">
                      <a:alpha val="43137"/>
                    </a:srgbClr>
                  </a:outerShdw>
                </a:effectLst>
                <a:latin typeface="Arial Narrow" panose="020B0606020202030204" pitchFamily="34" charset="0"/>
              </a:rPr>
              <a:t>Das Tal/die Zeit der Gemeinde</a:t>
            </a:r>
          </a:p>
        </p:txBody>
      </p:sp>
    </p:spTree>
    <p:extLst>
      <p:ext uri="{BB962C8B-B14F-4D97-AF65-F5344CB8AC3E}">
        <p14:creationId xmlns:p14="http://schemas.microsoft.com/office/powerpoint/2010/main" val="31445157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A1BF058-C337-D4C3-2247-1E9A19882C0D}"/>
            </a:ext>
          </a:extLst>
        </p:cNvPr>
        <p:cNvGrpSpPr/>
        <p:nvPr/>
      </p:nvGrpSpPr>
      <p:grpSpPr>
        <a:xfrm>
          <a:off x="0" y="0"/>
          <a:ext cx="0" cy="0"/>
          <a:chOff x="0" y="0"/>
          <a:chExt cx="0" cy="0"/>
        </a:xfrm>
      </p:grpSpPr>
      <p:pic>
        <p:nvPicPr>
          <p:cNvPr id="3" name="Grafik 2" descr="Ein Bild, das Text, Screenshot, Handschrift enthält.&#10;&#10;Automatisch generierte Beschreibung">
            <a:extLst>
              <a:ext uri="{FF2B5EF4-FFF2-40B4-BE49-F238E27FC236}">
                <a16:creationId xmlns:a16="http://schemas.microsoft.com/office/drawing/2014/main" id="{9A18FE3B-8D45-BE60-4304-AA12F7022749}"/>
              </a:ext>
            </a:extLst>
          </p:cNvPr>
          <p:cNvPicPr>
            <a:picLocks noChangeAspect="1"/>
          </p:cNvPicPr>
          <p:nvPr/>
        </p:nvPicPr>
        <p:blipFill>
          <a:blip r:embed="rId2"/>
          <a:stretch>
            <a:fillRect/>
          </a:stretch>
        </p:blipFill>
        <p:spPr>
          <a:xfrm>
            <a:off x="0" y="347472"/>
            <a:ext cx="9144000" cy="6163056"/>
          </a:xfrm>
          <a:prstGeom prst="rect">
            <a:avLst/>
          </a:prstGeom>
        </p:spPr>
      </p:pic>
      <p:pic>
        <p:nvPicPr>
          <p:cNvPr id="6" name="Grafik 5">
            <a:extLst>
              <a:ext uri="{FF2B5EF4-FFF2-40B4-BE49-F238E27FC236}">
                <a16:creationId xmlns:a16="http://schemas.microsoft.com/office/drawing/2014/main" id="{AEFA6078-048B-AB57-529D-BBD823AA1FD1}"/>
              </a:ext>
            </a:extLst>
          </p:cNvPr>
          <p:cNvPicPr>
            <a:picLocks noChangeAspect="1"/>
          </p:cNvPicPr>
          <p:nvPr/>
        </p:nvPicPr>
        <p:blipFill>
          <a:blip r:embed="rId3"/>
          <a:stretch>
            <a:fillRect/>
          </a:stretch>
        </p:blipFill>
        <p:spPr>
          <a:xfrm>
            <a:off x="4572000" y="2991140"/>
            <a:ext cx="752580" cy="133369"/>
          </a:xfrm>
          <a:prstGeom prst="rect">
            <a:avLst/>
          </a:prstGeom>
        </p:spPr>
      </p:pic>
      <p:pic>
        <p:nvPicPr>
          <p:cNvPr id="8" name="Grafik 7">
            <a:extLst>
              <a:ext uri="{FF2B5EF4-FFF2-40B4-BE49-F238E27FC236}">
                <a16:creationId xmlns:a16="http://schemas.microsoft.com/office/drawing/2014/main" id="{5DA609F3-8370-AF23-0922-667F3B4A19E5}"/>
              </a:ext>
            </a:extLst>
          </p:cNvPr>
          <p:cNvPicPr>
            <a:picLocks noChangeAspect="1"/>
          </p:cNvPicPr>
          <p:nvPr/>
        </p:nvPicPr>
        <p:blipFill>
          <a:blip r:embed="rId4"/>
          <a:stretch>
            <a:fillRect/>
          </a:stretch>
        </p:blipFill>
        <p:spPr>
          <a:xfrm>
            <a:off x="4443394" y="2991140"/>
            <a:ext cx="1009791" cy="1564957"/>
          </a:xfrm>
          <a:prstGeom prst="rect">
            <a:avLst/>
          </a:prstGeom>
        </p:spPr>
      </p:pic>
      <p:pic>
        <p:nvPicPr>
          <p:cNvPr id="9" name="Grafik 8">
            <a:extLst>
              <a:ext uri="{FF2B5EF4-FFF2-40B4-BE49-F238E27FC236}">
                <a16:creationId xmlns:a16="http://schemas.microsoft.com/office/drawing/2014/main" id="{9EB1E455-46EF-5564-91F2-5FD24B9B0A76}"/>
              </a:ext>
            </a:extLst>
          </p:cNvPr>
          <p:cNvPicPr>
            <a:picLocks noChangeAspect="1"/>
          </p:cNvPicPr>
          <p:nvPr/>
        </p:nvPicPr>
        <p:blipFill>
          <a:blip r:embed="rId4"/>
          <a:stretch>
            <a:fillRect/>
          </a:stretch>
        </p:blipFill>
        <p:spPr>
          <a:xfrm>
            <a:off x="6599523" y="3033244"/>
            <a:ext cx="1542613" cy="1589537"/>
          </a:xfrm>
          <a:prstGeom prst="rect">
            <a:avLst/>
          </a:prstGeom>
        </p:spPr>
      </p:pic>
      <p:pic>
        <p:nvPicPr>
          <p:cNvPr id="10" name="Grafik 9">
            <a:extLst>
              <a:ext uri="{FF2B5EF4-FFF2-40B4-BE49-F238E27FC236}">
                <a16:creationId xmlns:a16="http://schemas.microsoft.com/office/drawing/2014/main" id="{52764268-AF76-3D4E-DAFF-71886A6C9F08}"/>
              </a:ext>
            </a:extLst>
          </p:cNvPr>
          <p:cNvPicPr>
            <a:picLocks noChangeAspect="1"/>
          </p:cNvPicPr>
          <p:nvPr/>
        </p:nvPicPr>
        <p:blipFill>
          <a:blip r:embed="rId4"/>
          <a:stretch>
            <a:fillRect/>
          </a:stretch>
        </p:blipFill>
        <p:spPr>
          <a:xfrm>
            <a:off x="8099927" y="1685826"/>
            <a:ext cx="928607" cy="3283739"/>
          </a:xfrm>
          <a:prstGeom prst="rect">
            <a:avLst/>
          </a:prstGeom>
        </p:spPr>
      </p:pic>
      <p:pic>
        <p:nvPicPr>
          <p:cNvPr id="2" name="Grafik 1">
            <a:extLst>
              <a:ext uri="{FF2B5EF4-FFF2-40B4-BE49-F238E27FC236}">
                <a16:creationId xmlns:a16="http://schemas.microsoft.com/office/drawing/2014/main" id="{194927F0-3518-3440-52A1-095663461707}"/>
              </a:ext>
            </a:extLst>
          </p:cNvPr>
          <p:cNvPicPr>
            <a:picLocks noChangeAspect="1"/>
          </p:cNvPicPr>
          <p:nvPr/>
        </p:nvPicPr>
        <p:blipFill>
          <a:blip r:embed="rId4"/>
          <a:stretch>
            <a:fillRect/>
          </a:stretch>
        </p:blipFill>
        <p:spPr>
          <a:xfrm>
            <a:off x="2547205" y="3057824"/>
            <a:ext cx="1009791" cy="1564957"/>
          </a:xfrm>
          <a:prstGeom prst="rect">
            <a:avLst/>
          </a:prstGeom>
        </p:spPr>
      </p:pic>
      <p:pic>
        <p:nvPicPr>
          <p:cNvPr id="5" name="Grafik 4">
            <a:extLst>
              <a:ext uri="{FF2B5EF4-FFF2-40B4-BE49-F238E27FC236}">
                <a16:creationId xmlns:a16="http://schemas.microsoft.com/office/drawing/2014/main" id="{05ADD23F-0541-B968-770C-1CE60AAC5BF0}"/>
              </a:ext>
            </a:extLst>
          </p:cNvPr>
          <p:cNvPicPr>
            <a:picLocks noChangeAspect="1"/>
          </p:cNvPicPr>
          <p:nvPr/>
        </p:nvPicPr>
        <p:blipFill>
          <a:blip r:embed="rId4"/>
          <a:stretch>
            <a:fillRect/>
          </a:stretch>
        </p:blipFill>
        <p:spPr>
          <a:xfrm>
            <a:off x="5589732" y="3045533"/>
            <a:ext cx="1009791" cy="1564957"/>
          </a:xfrm>
          <a:prstGeom prst="rect">
            <a:avLst/>
          </a:prstGeom>
        </p:spPr>
      </p:pic>
      <p:pic>
        <p:nvPicPr>
          <p:cNvPr id="15" name="Grafik 14">
            <a:extLst>
              <a:ext uri="{FF2B5EF4-FFF2-40B4-BE49-F238E27FC236}">
                <a16:creationId xmlns:a16="http://schemas.microsoft.com/office/drawing/2014/main" id="{B8FC4641-A900-9840-485E-9C04DD62A2BB}"/>
              </a:ext>
            </a:extLst>
          </p:cNvPr>
          <p:cNvPicPr>
            <a:picLocks noChangeAspect="1"/>
          </p:cNvPicPr>
          <p:nvPr/>
        </p:nvPicPr>
        <p:blipFill>
          <a:blip r:embed="rId5"/>
          <a:stretch>
            <a:fillRect/>
          </a:stretch>
        </p:blipFill>
        <p:spPr>
          <a:xfrm>
            <a:off x="3052100" y="5690854"/>
            <a:ext cx="2000529" cy="628738"/>
          </a:xfrm>
          <a:prstGeom prst="rect">
            <a:avLst/>
          </a:prstGeom>
        </p:spPr>
      </p:pic>
      <p:pic>
        <p:nvPicPr>
          <p:cNvPr id="17" name="Grafik 16">
            <a:extLst>
              <a:ext uri="{FF2B5EF4-FFF2-40B4-BE49-F238E27FC236}">
                <a16:creationId xmlns:a16="http://schemas.microsoft.com/office/drawing/2014/main" id="{4FFB4911-7745-C56F-3643-8E2C864C60F2}"/>
              </a:ext>
            </a:extLst>
          </p:cNvPr>
          <p:cNvPicPr>
            <a:picLocks noChangeAspect="1"/>
          </p:cNvPicPr>
          <p:nvPr/>
        </p:nvPicPr>
        <p:blipFill>
          <a:blip r:embed="rId5"/>
          <a:stretch>
            <a:fillRect/>
          </a:stretch>
        </p:blipFill>
        <p:spPr>
          <a:xfrm>
            <a:off x="7028005" y="5491483"/>
            <a:ext cx="2000529" cy="628738"/>
          </a:xfrm>
          <a:prstGeom prst="rect">
            <a:avLst/>
          </a:prstGeom>
        </p:spPr>
      </p:pic>
      <p:pic>
        <p:nvPicPr>
          <p:cNvPr id="19" name="Grafik 18">
            <a:extLst>
              <a:ext uri="{FF2B5EF4-FFF2-40B4-BE49-F238E27FC236}">
                <a16:creationId xmlns:a16="http://schemas.microsoft.com/office/drawing/2014/main" id="{6813021F-4452-329B-ABB5-23B18E9C0A65}"/>
              </a:ext>
            </a:extLst>
          </p:cNvPr>
          <p:cNvPicPr>
            <a:picLocks noChangeAspect="1"/>
          </p:cNvPicPr>
          <p:nvPr/>
        </p:nvPicPr>
        <p:blipFill>
          <a:blip r:embed="rId5"/>
          <a:stretch>
            <a:fillRect/>
          </a:stretch>
        </p:blipFill>
        <p:spPr>
          <a:xfrm>
            <a:off x="612271" y="5635623"/>
            <a:ext cx="2000529" cy="628738"/>
          </a:xfrm>
          <a:prstGeom prst="rect">
            <a:avLst/>
          </a:prstGeom>
        </p:spPr>
      </p:pic>
      <p:pic>
        <p:nvPicPr>
          <p:cNvPr id="13" name="Grafik 12">
            <a:extLst>
              <a:ext uri="{FF2B5EF4-FFF2-40B4-BE49-F238E27FC236}">
                <a16:creationId xmlns:a16="http://schemas.microsoft.com/office/drawing/2014/main" id="{B0FBC863-579E-ECAC-1F6C-DFF941059982}"/>
              </a:ext>
            </a:extLst>
          </p:cNvPr>
          <p:cNvPicPr>
            <a:picLocks noChangeAspect="1"/>
          </p:cNvPicPr>
          <p:nvPr/>
        </p:nvPicPr>
        <p:blipFill>
          <a:blip r:embed="rId6"/>
          <a:srcRect l="4000"/>
          <a:stretch/>
        </p:blipFill>
        <p:spPr>
          <a:xfrm>
            <a:off x="183559" y="962109"/>
            <a:ext cx="2236230" cy="2409244"/>
          </a:xfrm>
          <a:prstGeom prst="rect">
            <a:avLst/>
          </a:prstGeom>
        </p:spPr>
      </p:pic>
      <p:pic>
        <p:nvPicPr>
          <p:cNvPr id="16" name="Grafik 15">
            <a:extLst>
              <a:ext uri="{FF2B5EF4-FFF2-40B4-BE49-F238E27FC236}">
                <a16:creationId xmlns:a16="http://schemas.microsoft.com/office/drawing/2014/main" id="{16AACE47-4E6F-102C-B5B9-2C05A1D719C8}"/>
              </a:ext>
            </a:extLst>
          </p:cNvPr>
          <p:cNvPicPr>
            <a:picLocks noChangeAspect="1"/>
          </p:cNvPicPr>
          <p:nvPr/>
        </p:nvPicPr>
        <p:blipFill>
          <a:blip r:embed="rId4"/>
          <a:stretch>
            <a:fillRect/>
          </a:stretch>
        </p:blipFill>
        <p:spPr>
          <a:xfrm>
            <a:off x="1501938" y="3371352"/>
            <a:ext cx="1009791" cy="1129085"/>
          </a:xfrm>
          <a:prstGeom prst="rect">
            <a:avLst/>
          </a:prstGeom>
        </p:spPr>
      </p:pic>
      <p:sp>
        <p:nvSpPr>
          <p:cNvPr id="18" name="Textfeld 17">
            <a:extLst>
              <a:ext uri="{FF2B5EF4-FFF2-40B4-BE49-F238E27FC236}">
                <a16:creationId xmlns:a16="http://schemas.microsoft.com/office/drawing/2014/main" id="{45CB8174-F9AF-DE40-AA5E-F050BEB8A1AC}"/>
              </a:ext>
            </a:extLst>
          </p:cNvPr>
          <p:cNvSpPr txBox="1"/>
          <p:nvPr/>
        </p:nvSpPr>
        <p:spPr>
          <a:xfrm>
            <a:off x="160607" y="3419674"/>
            <a:ext cx="1731803" cy="707886"/>
          </a:xfrm>
          <a:prstGeom prst="rect">
            <a:avLst/>
          </a:prstGeom>
          <a:solidFill>
            <a:srgbClr val="FFFF00"/>
          </a:solidFill>
        </p:spPr>
        <p:txBody>
          <a:bodyPr wrap="square" rtlCol="0">
            <a:spAutoFit/>
          </a:bodyPr>
          <a:lstStyle/>
          <a:p>
            <a:pPr algn="ctr"/>
            <a:r>
              <a:rPr lang="de-CH" sz="2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Was Jesaja NICHT sieht:</a:t>
            </a:r>
          </a:p>
        </p:txBody>
      </p:sp>
      <p:pic>
        <p:nvPicPr>
          <p:cNvPr id="11" name="Grafik 10">
            <a:extLst>
              <a:ext uri="{FF2B5EF4-FFF2-40B4-BE49-F238E27FC236}">
                <a16:creationId xmlns:a16="http://schemas.microsoft.com/office/drawing/2014/main" id="{38FAC321-DC8B-2CF0-3657-728FBE288F29}"/>
              </a:ext>
            </a:extLst>
          </p:cNvPr>
          <p:cNvPicPr>
            <a:picLocks noChangeAspect="1"/>
          </p:cNvPicPr>
          <p:nvPr/>
        </p:nvPicPr>
        <p:blipFill>
          <a:blip r:embed="rId6"/>
          <a:srcRect l="4000"/>
          <a:stretch/>
        </p:blipFill>
        <p:spPr>
          <a:xfrm>
            <a:off x="4749155" y="2628423"/>
            <a:ext cx="362410" cy="540277"/>
          </a:xfrm>
          <a:prstGeom prst="rect">
            <a:avLst/>
          </a:prstGeom>
        </p:spPr>
      </p:pic>
      <p:sp>
        <p:nvSpPr>
          <p:cNvPr id="14" name="Textfeld 13">
            <a:extLst>
              <a:ext uri="{FF2B5EF4-FFF2-40B4-BE49-F238E27FC236}">
                <a16:creationId xmlns:a16="http://schemas.microsoft.com/office/drawing/2014/main" id="{1DB15E38-4C70-6A88-F942-459F3BD23E41}"/>
              </a:ext>
            </a:extLst>
          </p:cNvPr>
          <p:cNvSpPr txBox="1"/>
          <p:nvPr/>
        </p:nvSpPr>
        <p:spPr>
          <a:xfrm>
            <a:off x="2202511" y="1073199"/>
            <a:ext cx="5147214" cy="1569660"/>
          </a:xfrm>
          <a:prstGeom prst="rect">
            <a:avLst/>
          </a:prstGeom>
          <a:solidFill>
            <a:schemeClr val="bg2"/>
          </a:solidFill>
        </p:spPr>
        <p:txBody>
          <a:bodyPr wrap="square" rtlCol="0">
            <a:spAutoFit/>
          </a:bodyPr>
          <a:lstStyle/>
          <a:p>
            <a:pPr algn="ctr"/>
            <a: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Der Zweck der Gemeinde </a:t>
            </a:r>
            <a:r>
              <a:rPr lang="de-DE" sz="12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nach John MacArthur</a:t>
            </a:r>
            <a:r>
              <a:rPr lang="de-DE" sz="22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 </a:t>
            </a:r>
            <a:r>
              <a:rPr lang="de-DE" sz="2200" dirty="0">
                <a:solidFill>
                  <a:srgbClr val="FF000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Ort der</a:t>
            </a:r>
            <a:br>
              <a:rPr lang="de-DE" sz="22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br>
            <a:r>
              <a:rPr lang="de-DE" sz="22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a:t>
            </a:r>
            <a: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Gott verherrlichen, </a:t>
            </a:r>
            <a:r>
              <a:rPr lang="de-DE" sz="2400" dirty="0">
                <a:solidFill>
                  <a:srgbClr val="FF000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Begegnung</a:t>
            </a:r>
            <a:b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br>
            <a: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die Gläubigen erbauen, </a:t>
            </a:r>
            <a:r>
              <a:rPr lang="de-DE" sz="2400" dirty="0">
                <a:solidFill>
                  <a:srgbClr val="FF000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Erfrischung</a:t>
            </a:r>
            <a:b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br>
            <a: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die Verlorenen </a:t>
            </a:r>
            <a:r>
              <a:rPr lang="de-DE" sz="2400" b="1"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evangelisieren.“ </a:t>
            </a:r>
            <a:r>
              <a:rPr lang="de-DE" sz="2400" b="1" dirty="0">
                <a:solidFill>
                  <a:srgbClr val="FF000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Zurüstung</a:t>
            </a:r>
          </a:p>
        </p:txBody>
      </p:sp>
      <p:sp>
        <p:nvSpPr>
          <p:cNvPr id="4" name="Pfeil: nach unten 3">
            <a:extLst>
              <a:ext uri="{FF2B5EF4-FFF2-40B4-BE49-F238E27FC236}">
                <a16:creationId xmlns:a16="http://schemas.microsoft.com/office/drawing/2014/main" id="{DD8A2B4F-D4DD-E136-19E4-2F879F362C35}"/>
              </a:ext>
            </a:extLst>
          </p:cNvPr>
          <p:cNvSpPr/>
          <p:nvPr/>
        </p:nvSpPr>
        <p:spPr>
          <a:xfrm rot="3194222">
            <a:off x="5568382" y="1004927"/>
            <a:ext cx="1630017" cy="4336087"/>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Textfeld 6">
            <a:extLst>
              <a:ext uri="{FF2B5EF4-FFF2-40B4-BE49-F238E27FC236}">
                <a16:creationId xmlns:a16="http://schemas.microsoft.com/office/drawing/2014/main" id="{C2D7F965-2CE9-FF57-785F-A8465DDED9F8}"/>
              </a:ext>
            </a:extLst>
          </p:cNvPr>
          <p:cNvSpPr txBox="1"/>
          <p:nvPr/>
        </p:nvSpPr>
        <p:spPr>
          <a:xfrm rot="19383229">
            <a:off x="4367291" y="2712460"/>
            <a:ext cx="4390886" cy="523220"/>
          </a:xfrm>
          <a:prstGeom prst="rect">
            <a:avLst/>
          </a:prstGeom>
          <a:noFill/>
        </p:spPr>
        <p:txBody>
          <a:bodyPr wrap="square" rtlCol="0">
            <a:spAutoFit/>
          </a:bodyPr>
          <a:lstStyle/>
          <a:p>
            <a:r>
              <a:rPr lang="de-CH" sz="2800" b="1" dirty="0">
                <a:solidFill>
                  <a:schemeClr val="bg1"/>
                </a:solidFill>
                <a:effectLst>
                  <a:outerShdw blurRad="38100" dist="38100" dir="2700000" algn="tl">
                    <a:srgbClr val="000000">
                      <a:alpha val="43137"/>
                    </a:srgbClr>
                  </a:outerShdw>
                </a:effectLst>
                <a:latin typeface="Arial Narrow" panose="020B0606020202030204" pitchFamily="34" charset="0"/>
              </a:rPr>
              <a:t>Das ‘Gnadenjahr des Herrn’</a:t>
            </a:r>
          </a:p>
        </p:txBody>
      </p:sp>
      <p:sp>
        <p:nvSpPr>
          <p:cNvPr id="12" name="Textfeld 11">
            <a:extLst>
              <a:ext uri="{FF2B5EF4-FFF2-40B4-BE49-F238E27FC236}">
                <a16:creationId xmlns:a16="http://schemas.microsoft.com/office/drawing/2014/main" id="{0A8EE6F3-B9F8-EA4A-515C-D939D0BE98A6}"/>
              </a:ext>
            </a:extLst>
          </p:cNvPr>
          <p:cNvSpPr txBox="1"/>
          <p:nvPr/>
        </p:nvSpPr>
        <p:spPr>
          <a:xfrm>
            <a:off x="2014569" y="5784801"/>
            <a:ext cx="5147213" cy="523220"/>
          </a:xfrm>
          <a:prstGeom prst="rect">
            <a:avLst/>
          </a:prstGeom>
          <a:solidFill>
            <a:srgbClr val="FF0000"/>
          </a:solidFill>
        </p:spPr>
        <p:txBody>
          <a:bodyPr wrap="square" rtlCol="0">
            <a:spAutoFit/>
          </a:bodyPr>
          <a:lstStyle/>
          <a:p>
            <a:r>
              <a:rPr lang="de-CH" sz="2800" b="1" dirty="0">
                <a:solidFill>
                  <a:schemeClr val="bg1"/>
                </a:solidFill>
                <a:effectLst>
                  <a:outerShdw blurRad="38100" dist="38100" dir="2700000" algn="tl">
                    <a:srgbClr val="000000">
                      <a:alpha val="43137"/>
                    </a:srgbClr>
                  </a:outerShdw>
                </a:effectLst>
                <a:latin typeface="Arial Narrow" panose="020B0606020202030204" pitchFamily="34" charset="0"/>
              </a:rPr>
              <a:t>Jesaja 61,1-2a) &amp; Lukas 4,18+19</a:t>
            </a:r>
          </a:p>
        </p:txBody>
      </p:sp>
    </p:spTree>
    <p:extLst>
      <p:ext uri="{BB962C8B-B14F-4D97-AF65-F5344CB8AC3E}">
        <p14:creationId xmlns:p14="http://schemas.microsoft.com/office/powerpoint/2010/main" val="8820032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332A94F-E063-AD70-5EE0-A7C6D57A0CD4}"/>
            </a:ext>
          </a:extLst>
        </p:cNvPr>
        <p:cNvGrpSpPr/>
        <p:nvPr/>
      </p:nvGrpSpPr>
      <p:grpSpPr>
        <a:xfrm>
          <a:off x="0" y="0"/>
          <a:ext cx="0" cy="0"/>
          <a:chOff x="0" y="0"/>
          <a:chExt cx="0" cy="0"/>
        </a:xfrm>
      </p:grpSpPr>
      <p:pic>
        <p:nvPicPr>
          <p:cNvPr id="3" name="Grafik 2" descr="Ein Bild, das Text, Screenshot, Handschrift enthält.&#10;&#10;Automatisch generierte Beschreibung">
            <a:extLst>
              <a:ext uri="{FF2B5EF4-FFF2-40B4-BE49-F238E27FC236}">
                <a16:creationId xmlns:a16="http://schemas.microsoft.com/office/drawing/2014/main" id="{4765FF2C-DDF7-CE54-DBE5-3EFB1C736D51}"/>
              </a:ext>
            </a:extLst>
          </p:cNvPr>
          <p:cNvPicPr>
            <a:picLocks noChangeAspect="1"/>
          </p:cNvPicPr>
          <p:nvPr/>
        </p:nvPicPr>
        <p:blipFill>
          <a:blip r:embed="rId2"/>
          <a:stretch>
            <a:fillRect/>
          </a:stretch>
        </p:blipFill>
        <p:spPr>
          <a:xfrm>
            <a:off x="0" y="347472"/>
            <a:ext cx="9144000" cy="6163056"/>
          </a:xfrm>
          <a:prstGeom prst="rect">
            <a:avLst/>
          </a:prstGeom>
        </p:spPr>
      </p:pic>
      <p:pic>
        <p:nvPicPr>
          <p:cNvPr id="6" name="Grafik 5">
            <a:extLst>
              <a:ext uri="{FF2B5EF4-FFF2-40B4-BE49-F238E27FC236}">
                <a16:creationId xmlns:a16="http://schemas.microsoft.com/office/drawing/2014/main" id="{A70AD3AE-EFF3-7DBB-76D6-F9B788476C96}"/>
              </a:ext>
            </a:extLst>
          </p:cNvPr>
          <p:cNvPicPr>
            <a:picLocks noChangeAspect="1"/>
          </p:cNvPicPr>
          <p:nvPr/>
        </p:nvPicPr>
        <p:blipFill>
          <a:blip r:embed="rId3"/>
          <a:stretch>
            <a:fillRect/>
          </a:stretch>
        </p:blipFill>
        <p:spPr>
          <a:xfrm>
            <a:off x="4572000" y="2991140"/>
            <a:ext cx="752580" cy="133369"/>
          </a:xfrm>
          <a:prstGeom prst="rect">
            <a:avLst/>
          </a:prstGeom>
        </p:spPr>
      </p:pic>
      <p:pic>
        <p:nvPicPr>
          <p:cNvPr id="8" name="Grafik 7">
            <a:extLst>
              <a:ext uri="{FF2B5EF4-FFF2-40B4-BE49-F238E27FC236}">
                <a16:creationId xmlns:a16="http://schemas.microsoft.com/office/drawing/2014/main" id="{85DA5187-B3C8-8B18-7B12-5DD735C287DA}"/>
              </a:ext>
            </a:extLst>
          </p:cNvPr>
          <p:cNvPicPr>
            <a:picLocks noChangeAspect="1"/>
          </p:cNvPicPr>
          <p:nvPr/>
        </p:nvPicPr>
        <p:blipFill>
          <a:blip r:embed="rId4"/>
          <a:stretch>
            <a:fillRect/>
          </a:stretch>
        </p:blipFill>
        <p:spPr>
          <a:xfrm>
            <a:off x="4443394" y="2991140"/>
            <a:ext cx="1009791" cy="1564957"/>
          </a:xfrm>
          <a:prstGeom prst="rect">
            <a:avLst/>
          </a:prstGeom>
        </p:spPr>
      </p:pic>
      <p:pic>
        <p:nvPicPr>
          <p:cNvPr id="9" name="Grafik 8">
            <a:extLst>
              <a:ext uri="{FF2B5EF4-FFF2-40B4-BE49-F238E27FC236}">
                <a16:creationId xmlns:a16="http://schemas.microsoft.com/office/drawing/2014/main" id="{CBB9DE5A-064A-89B0-BF5C-AD7EA1B0F955}"/>
              </a:ext>
            </a:extLst>
          </p:cNvPr>
          <p:cNvPicPr>
            <a:picLocks noChangeAspect="1"/>
          </p:cNvPicPr>
          <p:nvPr/>
        </p:nvPicPr>
        <p:blipFill>
          <a:blip r:embed="rId4"/>
          <a:stretch>
            <a:fillRect/>
          </a:stretch>
        </p:blipFill>
        <p:spPr>
          <a:xfrm>
            <a:off x="6599523" y="3033244"/>
            <a:ext cx="1542613" cy="1589537"/>
          </a:xfrm>
          <a:prstGeom prst="rect">
            <a:avLst/>
          </a:prstGeom>
        </p:spPr>
      </p:pic>
      <p:pic>
        <p:nvPicPr>
          <p:cNvPr id="10" name="Grafik 9">
            <a:extLst>
              <a:ext uri="{FF2B5EF4-FFF2-40B4-BE49-F238E27FC236}">
                <a16:creationId xmlns:a16="http://schemas.microsoft.com/office/drawing/2014/main" id="{3283A7EA-225E-98AA-EE37-6D82D317F469}"/>
              </a:ext>
            </a:extLst>
          </p:cNvPr>
          <p:cNvPicPr>
            <a:picLocks noChangeAspect="1"/>
          </p:cNvPicPr>
          <p:nvPr/>
        </p:nvPicPr>
        <p:blipFill>
          <a:blip r:embed="rId4"/>
          <a:stretch>
            <a:fillRect/>
          </a:stretch>
        </p:blipFill>
        <p:spPr>
          <a:xfrm>
            <a:off x="8099927" y="1685826"/>
            <a:ext cx="928607" cy="3283739"/>
          </a:xfrm>
          <a:prstGeom prst="rect">
            <a:avLst/>
          </a:prstGeom>
        </p:spPr>
      </p:pic>
      <p:pic>
        <p:nvPicPr>
          <p:cNvPr id="2" name="Grafik 1">
            <a:extLst>
              <a:ext uri="{FF2B5EF4-FFF2-40B4-BE49-F238E27FC236}">
                <a16:creationId xmlns:a16="http://schemas.microsoft.com/office/drawing/2014/main" id="{0DD67D0D-AA2B-2AB8-AED9-7F190D3FB438}"/>
              </a:ext>
            </a:extLst>
          </p:cNvPr>
          <p:cNvPicPr>
            <a:picLocks noChangeAspect="1"/>
          </p:cNvPicPr>
          <p:nvPr/>
        </p:nvPicPr>
        <p:blipFill>
          <a:blip r:embed="rId4"/>
          <a:stretch>
            <a:fillRect/>
          </a:stretch>
        </p:blipFill>
        <p:spPr>
          <a:xfrm>
            <a:off x="2547205" y="3057824"/>
            <a:ext cx="1009791" cy="1564957"/>
          </a:xfrm>
          <a:prstGeom prst="rect">
            <a:avLst/>
          </a:prstGeom>
        </p:spPr>
      </p:pic>
      <p:pic>
        <p:nvPicPr>
          <p:cNvPr id="15" name="Grafik 14">
            <a:extLst>
              <a:ext uri="{FF2B5EF4-FFF2-40B4-BE49-F238E27FC236}">
                <a16:creationId xmlns:a16="http://schemas.microsoft.com/office/drawing/2014/main" id="{2ABE127B-917A-5D46-2CAE-7694B96D18F2}"/>
              </a:ext>
            </a:extLst>
          </p:cNvPr>
          <p:cNvPicPr>
            <a:picLocks noChangeAspect="1"/>
          </p:cNvPicPr>
          <p:nvPr/>
        </p:nvPicPr>
        <p:blipFill>
          <a:blip r:embed="rId5"/>
          <a:stretch>
            <a:fillRect/>
          </a:stretch>
        </p:blipFill>
        <p:spPr>
          <a:xfrm>
            <a:off x="3052100" y="5690854"/>
            <a:ext cx="2000529" cy="628738"/>
          </a:xfrm>
          <a:prstGeom prst="rect">
            <a:avLst/>
          </a:prstGeom>
        </p:spPr>
      </p:pic>
      <p:pic>
        <p:nvPicPr>
          <p:cNvPr id="17" name="Grafik 16">
            <a:extLst>
              <a:ext uri="{FF2B5EF4-FFF2-40B4-BE49-F238E27FC236}">
                <a16:creationId xmlns:a16="http://schemas.microsoft.com/office/drawing/2014/main" id="{0117CBE2-5E6F-BDBB-D0CE-59AA474CAB96}"/>
              </a:ext>
            </a:extLst>
          </p:cNvPr>
          <p:cNvPicPr>
            <a:picLocks noChangeAspect="1"/>
          </p:cNvPicPr>
          <p:nvPr/>
        </p:nvPicPr>
        <p:blipFill>
          <a:blip r:embed="rId5"/>
          <a:stretch>
            <a:fillRect/>
          </a:stretch>
        </p:blipFill>
        <p:spPr>
          <a:xfrm>
            <a:off x="7028005" y="5491483"/>
            <a:ext cx="2000529" cy="628738"/>
          </a:xfrm>
          <a:prstGeom prst="rect">
            <a:avLst/>
          </a:prstGeom>
        </p:spPr>
      </p:pic>
      <p:pic>
        <p:nvPicPr>
          <p:cNvPr id="19" name="Grafik 18">
            <a:extLst>
              <a:ext uri="{FF2B5EF4-FFF2-40B4-BE49-F238E27FC236}">
                <a16:creationId xmlns:a16="http://schemas.microsoft.com/office/drawing/2014/main" id="{697BC746-8B64-4AAC-D0AE-25190776CCF6}"/>
              </a:ext>
            </a:extLst>
          </p:cNvPr>
          <p:cNvPicPr>
            <a:picLocks noChangeAspect="1"/>
          </p:cNvPicPr>
          <p:nvPr/>
        </p:nvPicPr>
        <p:blipFill>
          <a:blip r:embed="rId5"/>
          <a:stretch>
            <a:fillRect/>
          </a:stretch>
        </p:blipFill>
        <p:spPr>
          <a:xfrm>
            <a:off x="612271" y="5635623"/>
            <a:ext cx="2000529" cy="628738"/>
          </a:xfrm>
          <a:prstGeom prst="rect">
            <a:avLst/>
          </a:prstGeom>
        </p:spPr>
      </p:pic>
      <p:pic>
        <p:nvPicPr>
          <p:cNvPr id="13" name="Grafik 12">
            <a:extLst>
              <a:ext uri="{FF2B5EF4-FFF2-40B4-BE49-F238E27FC236}">
                <a16:creationId xmlns:a16="http://schemas.microsoft.com/office/drawing/2014/main" id="{C3814E03-CFD6-C799-814F-0AEDDF0901D0}"/>
              </a:ext>
            </a:extLst>
          </p:cNvPr>
          <p:cNvPicPr>
            <a:picLocks noChangeAspect="1"/>
          </p:cNvPicPr>
          <p:nvPr/>
        </p:nvPicPr>
        <p:blipFill>
          <a:blip r:embed="rId6"/>
          <a:srcRect l="4000"/>
          <a:stretch/>
        </p:blipFill>
        <p:spPr>
          <a:xfrm>
            <a:off x="183559" y="962109"/>
            <a:ext cx="2236230" cy="2409244"/>
          </a:xfrm>
          <a:prstGeom prst="rect">
            <a:avLst/>
          </a:prstGeom>
        </p:spPr>
      </p:pic>
      <p:pic>
        <p:nvPicPr>
          <p:cNvPr id="16" name="Grafik 15">
            <a:extLst>
              <a:ext uri="{FF2B5EF4-FFF2-40B4-BE49-F238E27FC236}">
                <a16:creationId xmlns:a16="http://schemas.microsoft.com/office/drawing/2014/main" id="{60DEAEF1-2C9B-74A8-4152-6423FA3E9954}"/>
              </a:ext>
            </a:extLst>
          </p:cNvPr>
          <p:cNvPicPr>
            <a:picLocks noChangeAspect="1"/>
          </p:cNvPicPr>
          <p:nvPr/>
        </p:nvPicPr>
        <p:blipFill>
          <a:blip r:embed="rId4"/>
          <a:stretch>
            <a:fillRect/>
          </a:stretch>
        </p:blipFill>
        <p:spPr>
          <a:xfrm>
            <a:off x="1501938" y="3371352"/>
            <a:ext cx="1009791" cy="1129085"/>
          </a:xfrm>
          <a:prstGeom prst="rect">
            <a:avLst/>
          </a:prstGeom>
        </p:spPr>
      </p:pic>
      <p:sp>
        <p:nvSpPr>
          <p:cNvPr id="18" name="Textfeld 17">
            <a:extLst>
              <a:ext uri="{FF2B5EF4-FFF2-40B4-BE49-F238E27FC236}">
                <a16:creationId xmlns:a16="http://schemas.microsoft.com/office/drawing/2014/main" id="{DE649082-95A1-4527-71C8-CF666E6CB66F}"/>
              </a:ext>
            </a:extLst>
          </p:cNvPr>
          <p:cNvSpPr txBox="1"/>
          <p:nvPr/>
        </p:nvSpPr>
        <p:spPr>
          <a:xfrm>
            <a:off x="160607" y="3419674"/>
            <a:ext cx="1731803" cy="707886"/>
          </a:xfrm>
          <a:prstGeom prst="rect">
            <a:avLst/>
          </a:prstGeom>
          <a:solidFill>
            <a:srgbClr val="FFFF00"/>
          </a:solidFill>
        </p:spPr>
        <p:txBody>
          <a:bodyPr wrap="square" rtlCol="0">
            <a:spAutoFit/>
          </a:bodyPr>
          <a:lstStyle/>
          <a:p>
            <a:pPr algn="ctr"/>
            <a:r>
              <a:rPr lang="de-CH" sz="2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Was Jesaja NICHT sieht:</a:t>
            </a:r>
          </a:p>
        </p:txBody>
      </p:sp>
      <p:pic>
        <p:nvPicPr>
          <p:cNvPr id="11" name="Grafik 10">
            <a:extLst>
              <a:ext uri="{FF2B5EF4-FFF2-40B4-BE49-F238E27FC236}">
                <a16:creationId xmlns:a16="http://schemas.microsoft.com/office/drawing/2014/main" id="{55BC7EE6-1A3D-0C55-888E-38B1BCF81556}"/>
              </a:ext>
            </a:extLst>
          </p:cNvPr>
          <p:cNvPicPr>
            <a:picLocks noChangeAspect="1"/>
          </p:cNvPicPr>
          <p:nvPr/>
        </p:nvPicPr>
        <p:blipFill>
          <a:blip r:embed="rId6"/>
          <a:srcRect l="4000"/>
          <a:stretch/>
        </p:blipFill>
        <p:spPr>
          <a:xfrm>
            <a:off x="4749155" y="2628423"/>
            <a:ext cx="362410" cy="540277"/>
          </a:xfrm>
          <a:prstGeom prst="rect">
            <a:avLst/>
          </a:prstGeom>
        </p:spPr>
      </p:pic>
      <p:sp>
        <p:nvSpPr>
          <p:cNvPr id="14" name="Textfeld 13">
            <a:extLst>
              <a:ext uri="{FF2B5EF4-FFF2-40B4-BE49-F238E27FC236}">
                <a16:creationId xmlns:a16="http://schemas.microsoft.com/office/drawing/2014/main" id="{B660D9A3-0711-D16C-0BFB-393827ECCDCE}"/>
              </a:ext>
            </a:extLst>
          </p:cNvPr>
          <p:cNvSpPr txBox="1"/>
          <p:nvPr/>
        </p:nvSpPr>
        <p:spPr>
          <a:xfrm>
            <a:off x="2202511" y="1073199"/>
            <a:ext cx="5147214" cy="1569660"/>
          </a:xfrm>
          <a:prstGeom prst="rect">
            <a:avLst/>
          </a:prstGeom>
          <a:solidFill>
            <a:schemeClr val="bg2"/>
          </a:solidFill>
        </p:spPr>
        <p:txBody>
          <a:bodyPr wrap="square" rtlCol="0">
            <a:spAutoFit/>
          </a:bodyPr>
          <a:lstStyle/>
          <a:p>
            <a:pPr algn="ctr"/>
            <a: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Der Zweck der Gemeinde </a:t>
            </a:r>
            <a:r>
              <a:rPr lang="de-DE" sz="12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nach John MacArthur</a:t>
            </a:r>
            <a:r>
              <a:rPr lang="de-DE" sz="22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 </a:t>
            </a:r>
            <a:r>
              <a:rPr lang="de-DE" sz="2200" dirty="0">
                <a:solidFill>
                  <a:srgbClr val="FF000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Ort der</a:t>
            </a:r>
            <a:br>
              <a:rPr lang="de-DE" sz="22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br>
            <a:r>
              <a:rPr lang="de-DE" sz="22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a:t>
            </a:r>
            <a: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Gott verherrlichen, </a:t>
            </a:r>
            <a:r>
              <a:rPr lang="de-DE" sz="2400" dirty="0">
                <a:solidFill>
                  <a:srgbClr val="FF000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Begegnung</a:t>
            </a:r>
            <a:b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br>
            <a: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die Gläubigen erbauen, </a:t>
            </a:r>
            <a:r>
              <a:rPr lang="de-DE" sz="2400" dirty="0">
                <a:solidFill>
                  <a:srgbClr val="FF000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Erfrischung</a:t>
            </a:r>
            <a:b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br>
            <a: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die Verlorenen </a:t>
            </a:r>
            <a:r>
              <a:rPr lang="de-DE" sz="2400" b="1"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evangelisieren.“ </a:t>
            </a:r>
            <a:r>
              <a:rPr lang="de-DE" sz="2400" b="1" dirty="0">
                <a:solidFill>
                  <a:srgbClr val="FF000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Zurüstung</a:t>
            </a:r>
          </a:p>
        </p:txBody>
      </p:sp>
      <p:sp>
        <p:nvSpPr>
          <p:cNvPr id="4" name="Pfeil: nach unten 3">
            <a:extLst>
              <a:ext uri="{FF2B5EF4-FFF2-40B4-BE49-F238E27FC236}">
                <a16:creationId xmlns:a16="http://schemas.microsoft.com/office/drawing/2014/main" id="{8509848F-1762-2225-D698-36C800ABB852}"/>
              </a:ext>
            </a:extLst>
          </p:cNvPr>
          <p:cNvSpPr/>
          <p:nvPr/>
        </p:nvSpPr>
        <p:spPr>
          <a:xfrm rot="3194222">
            <a:off x="5568382" y="1004927"/>
            <a:ext cx="1630017" cy="4336087"/>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Textfeld 6">
            <a:extLst>
              <a:ext uri="{FF2B5EF4-FFF2-40B4-BE49-F238E27FC236}">
                <a16:creationId xmlns:a16="http://schemas.microsoft.com/office/drawing/2014/main" id="{888566BA-8324-342A-3F88-1C3874215943}"/>
              </a:ext>
            </a:extLst>
          </p:cNvPr>
          <p:cNvSpPr txBox="1"/>
          <p:nvPr/>
        </p:nvSpPr>
        <p:spPr>
          <a:xfrm rot="19383229">
            <a:off x="4367291" y="2712460"/>
            <a:ext cx="4390886" cy="523220"/>
          </a:xfrm>
          <a:prstGeom prst="rect">
            <a:avLst/>
          </a:prstGeom>
          <a:noFill/>
        </p:spPr>
        <p:txBody>
          <a:bodyPr wrap="square" rtlCol="0">
            <a:spAutoFit/>
          </a:bodyPr>
          <a:lstStyle/>
          <a:p>
            <a:r>
              <a:rPr lang="de-CH" sz="2800" b="1" dirty="0">
                <a:solidFill>
                  <a:schemeClr val="bg1"/>
                </a:solidFill>
                <a:effectLst>
                  <a:outerShdw blurRad="38100" dist="38100" dir="2700000" algn="tl">
                    <a:srgbClr val="000000">
                      <a:alpha val="43137"/>
                    </a:srgbClr>
                  </a:outerShdw>
                </a:effectLst>
                <a:latin typeface="Arial Narrow" panose="020B0606020202030204" pitchFamily="34" charset="0"/>
              </a:rPr>
              <a:t>Das ‘Gnadenjahr des Herrn’</a:t>
            </a:r>
          </a:p>
        </p:txBody>
      </p:sp>
      <p:sp>
        <p:nvSpPr>
          <p:cNvPr id="12" name="Textfeld 11">
            <a:extLst>
              <a:ext uri="{FF2B5EF4-FFF2-40B4-BE49-F238E27FC236}">
                <a16:creationId xmlns:a16="http://schemas.microsoft.com/office/drawing/2014/main" id="{21A92E56-A68F-3662-4B65-C93C4A185C1F}"/>
              </a:ext>
            </a:extLst>
          </p:cNvPr>
          <p:cNvSpPr txBox="1"/>
          <p:nvPr/>
        </p:nvSpPr>
        <p:spPr>
          <a:xfrm>
            <a:off x="2014569" y="5784801"/>
            <a:ext cx="5147213" cy="523220"/>
          </a:xfrm>
          <a:prstGeom prst="rect">
            <a:avLst/>
          </a:prstGeom>
          <a:solidFill>
            <a:srgbClr val="FF0000"/>
          </a:solidFill>
        </p:spPr>
        <p:txBody>
          <a:bodyPr wrap="square" rtlCol="0">
            <a:spAutoFit/>
          </a:bodyPr>
          <a:lstStyle/>
          <a:p>
            <a:r>
              <a:rPr lang="de-CH" sz="2800" b="1" dirty="0">
                <a:solidFill>
                  <a:schemeClr val="bg1"/>
                </a:solidFill>
                <a:effectLst>
                  <a:outerShdw blurRad="38100" dist="38100" dir="2700000" algn="tl">
                    <a:srgbClr val="000000">
                      <a:alpha val="43137"/>
                    </a:srgbClr>
                  </a:outerShdw>
                </a:effectLst>
                <a:latin typeface="Arial Narrow" panose="020B0606020202030204" pitchFamily="34" charset="0"/>
              </a:rPr>
              <a:t>Jesaja 61,1-2a) &amp; Lukas 4,18+19</a:t>
            </a:r>
          </a:p>
        </p:txBody>
      </p:sp>
    </p:spTree>
    <p:extLst>
      <p:ext uri="{BB962C8B-B14F-4D97-AF65-F5344CB8AC3E}">
        <p14:creationId xmlns:p14="http://schemas.microsoft.com/office/powerpoint/2010/main" val="27372099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39949E5-9F5B-CD6D-925A-3EFD356C591C}"/>
            </a:ext>
          </a:extLst>
        </p:cNvPr>
        <p:cNvGrpSpPr/>
        <p:nvPr/>
      </p:nvGrpSpPr>
      <p:grpSpPr>
        <a:xfrm>
          <a:off x="0" y="0"/>
          <a:ext cx="0" cy="0"/>
          <a:chOff x="0" y="0"/>
          <a:chExt cx="0" cy="0"/>
        </a:xfrm>
      </p:grpSpPr>
      <p:pic>
        <p:nvPicPr>
          <p:cNvPr id="3" name="Grafik 2" descr="Ein Bild, das Text, Screenshot, Handschrift enthält.&#10;&#10;Automatisch generierte Beschreibung">
            <a:extLst>
              <a:ext uri="{FF2B5EF4-FFF2-40B4-BE49-F238E27FC236}">
                <a16:creationId xmlns:a16="http://schemas.microsoft.com/office/drawing/2014/main" id="{08E3B681-606E-22A5-CFD8-EDC6071A2BB3}"/>
              </a:ext>
            </a:extLst>
          </p:cNvPr>
          <p:cNvPicPr>
            <a:picLocks noChangeAspect="1"/>
          </p:cNvPicPr>
          <p:nvPr/>
        </p:nvPicPr>
        <p:blipFill>
          <a:blip r:embed="rId2"/>
          <a:stretch>
            <a:fillRect/>
          </a:stretch>
        </p:blipFill>
        <p:spPr>
          <a:xfrm>
            <a:off x="0" y="347472"/>
            <a:ext cx="9144000" cy="6163056"/>
          </a:xfrm>
          <a:prstGeom prst="rect">
            <a:avLst/>
          </a:prstGeom>
        </p:spPr>
      </p:pic>
      <p:pic>
        <p:nvPicPr>
          <p:cNvPr id="6" name="Grafik 5">
            <a:extLst>
              <a:ext uri="{FF2B5EF4-FFF2-40B4-BE49-F238E27FC236}">
                <a16:creationId xmlns:a16="http://schemas.microsoft.com/office/drawing/2014/main" id="{9159E68F-97D5-402D-FE07-E2E22911B72F}"/>
              </a:ext>
            </a:extLst>
          </p:cNvPr>
          <p:cNvPicPr>
            <a:picLocks noChangeAspect="1"/>
          </p:cNvPicPr>
          <p:nvPr/>
        </p:nvPicPr>
        <p:blipFill>
          <a:blip r:embed="rId3"/>
          <a:stretch>
            <a:fillRect/>
          </a:stretch>
        </p:blipFill>
        <p:spPr>
          <a:xfrm>
            <a:off x="4572000" y="2991140"/>
            <a:ext cx="752580" cy="133369"/>
          </a:xfrm>
          <a:prstGeom prst="rect">
            <a:avLst/>
          </a:prstGeom>
        </p:spPr>
      </p:pic>
      <p:pic>
        <p:nvPicPr>
          <p:cNvPr id="8" name="Grafik 7">
            <a:extLst>
              <a:ext uri="{FF2B5EF4-FFF2-40B4-BE49-F238E27FC236}">
                <a16:creationId xmlns:a16="http://schemas.microsoft.com/office/drawing/2014/main" id="{81DFCEAF-0BB8-9EE9-2752-F2BF09C0285A}"/>
              </a:ext>
            </a:extLst>
          </p:cNvPr>
          <p:cNvPicPr>
            <a:picLocks noChangeAspect="1"/>
          </p:cNvPicPr>
          <p:nvPr/>
        </p:nvPicPr>
        <p:blipFill>
          <a:blip r:embed="rId4"/>
          <a:stretch>
            <a:fillRect/>
          </a:stretch>
        </p:blipFill>
        <p:spPr>
          <a:xfrm>
            <a:off x="4443394" y="2991140"/>
            <a:ext cx="1009791" cy="1564957"/>
          </a:xfrm>
          <a:prstGeom prst="rect">
            <a:avLst/>
          </a:prstGeom>
        </p:spPr>
      </p:pic>
      <p:pic>
        <p:nvPicPr>
          <p:cNvPr id="9" name="Grafik 8">
            <a:extLst>
              <a:ext uri="{FF2B5EF4-FFF2-40B4-BE49-F238E27FC236}">
                <a16:creationId xmlns:a16="http://schemas.microsoft.com/office/drawing/2014/main" id="{D9136D31-399F-166C-7AAD-17C668619D83}"/>
              </a:ext>
            </a:extLst>
          </p:cNvPr>
          <p:cNvPicPr>
            <a:picLocks noChangeAspect="1"/>
          </p:cNvPicPr>
          <p:nvPr/>
        </p:nvPicPr>
        <p:blipFill>
          <a:blip r:embed="rId4"/>
          <a:stretch>
            <a:fillRect/>
          </a:stretch>
        </p:blipFill>
        <p:spPr>
          <a:xfrm>
            <a:off x="7498180" y="3033244"/>
            <a:ext cx="643956" cy="1589537"/>
          </a:xfrm>
          <a:prstGeom prst="rect">
            <a:avLst/>
          </a:prstGeom>
        </p:spPr>
      </p:pic>
      <p:pic>
        <p:nvPicPr>
          <p:cNvPr id="10" name="Grafik 9">
            <a:extLst>
              <a:ext uri="{FF2B5EF4-FFF2-40B4-BE49-F238E27FC236}">
                <a16:creationId xmlns:a16="http://schemas.microsoft.com/office/drawing/2014/main" id="{6093C755-643A-E8A8-E845-258B67D81A13}"/>
              </a:ext>
            </a:extLst>
          </p:cNvPr>
          <p:cNvPicPr>
            <a:picLocks noChangeAspect="1"/>
          </p:cNvPicPr>
          <p:nvPr/>
        </p:nvPicPr>
        <p:blipFill>
          <a:blip r:embed="rId4"/>
          <a:stretch>
            <a:fillRect/>
          </a:stretch>
        </p:blipFill>
        <p:spPr>
          <a:xfrm>
            <a:off x="8099927" y="1685826"/>
            <a:ext cx="928607" cy="3283739"/>
          </a:xfrm>
          <a:prstGeom prst="rect">
            <a:avLst/>
          </a:prstGeom>
        </p:spPr>
      </p:pic>
      <p:pic>
        <p:nvPicPr>
          <p:cNvPr id="2" name="Grafik 1">
            <a:extLst>
              <a:ext uri="{FF2B5EF4-FFF2-40B4-BE49-F238E27FC236}">
                <a16:creationId xmlns:a16="http://schemas.microsoft.com/office/drawing/2014/main" id="{255C353A-9305-4550-9868-8AE1BA434566}"/>
              </a:ext>
            </a:extLst>
          </p:cNvPr>
          <p:cNvPicPr>
            <a:picLocks noChangeAspect="1"/>
          </p:cNvPicPr>
          <p:nvPr/>
        </p:nvPicPr>
        <p:blipFill>
          <a:blip r:embed="rId4"/>
          <a:stretch>
            <a:fillRect/>
          </a:stretch>
        </p:blipFill>
        <p:spPr>
          <a:xfrm>
            <a:off x="2547205" y="3057824"/>
            <a:ext cx="1009791" cy="1564957"/>
          </a:xfrm>
          <a:prstGeom prst="rect">
            <a:avLst/>
          </a:prstGeom>
        </p:spPr>
      </p:pic>
      <p:pic>
        <p:nvPicPr>
          <p:cNvPr id="15" name="Grafik 14">
            <a:extLst>
              <a:ext uri="{FF2B5EF4-FFF2-40B4-BE49-F238E27FC236}">
                <a16:creationId xmlns:a16="http://schemas.microsoft.com/office/drawing/2014/main" id="{63B3F391-0B64-F55D-B969-D98CA34B00E6}"/>
              </a:ext>
            </a:extLst>
          </p:cNvPr>
          <p:cNvPicPr>
            <a:picLocks noChangeAspect="1"/>
          </p:cNvPicPr>
          <p:nvPr/>
        </p:nvPicPr>
        <p:blipFill>
          <a:blip r:embed="rId5"/>
          <a:stretch>
            <a:fillRect/>
          </a:stretch>
        </p:blipFill>
        <p:spPr>
          <a:xfrm>
            <a:off x="3052100" y="5690854"/>
            <a:ext cx="2000529" cy="628738"/>
          </a:xfrm>
          <a:prstGeom prst="rect">
            <a:avLst/>
          </a:prstGeom>
        </p:spPr>
      </p:pic>
      <p:pic>
        <p:nvPicPr>
          <p:cNvPr id="17" name="Grafik 16">
            <a:extLst>
              <a:ext uri="{FF2B5EF4-FFF2-40B4-BE49-F238E27FC236}">
                <a16:creationId xmlns:a16="http://schemas.microsoft.com/office/drawing/2014/main" id="{9D7C802D-39CD-3046-081C-59FE55F4E75A}"/>
              </a:ext>
            </a:extLst>
          </p:cNvPr>
          <p:cNvPicPr>
            <a:picLocks noChangeAspect="1"/>
          </p:cNvPicPr>
          <p:nvPr/>
        </p:nvPicPr>
        <p:blipFill>
          <a:blip r:embed="rId5"/>
          <a:stretch>
            <a:fillRect/>
          </a:stretch>
        </p:blipFill>
        <p:spPr>
          <a:xfrm>
            <a:off x="7028005" y="5491483"/>
            <a:ext cx="2000529" cy="628738"/>
          </a:xfrm>
          <a:prstGeom prst="rect">
            <a:avLst/>
          </a:prstGeom>
        </p:spPr>
      </p:pic>
      <p:pic>
        <p:nvPicPr>
          <p:cNvPr id="19" name="Grafik 18">
            <a:extLst>
              <a:ext uri="{FF2B5EF4-FFF2-40B4-BE49-F238E27FC236}">
                <a16:creationId xmlns:a16="http://schemas.microsoft.com/office/drawing/2014/main" id="{E3DACD93-E117-8F80-4431-649C12D2DA4E}"/>
              </a:ext>
            </a:extLst>
          </p:cNvPr>
          <p:cNvPicPr>
            <a:picLocks noChangeAspect="1"/>
          </p:cNvPicPr>
          <p:nvPr/>
        </p:nvPicPr>
        <p:blipFill>
          <a:blip r:embed="rId5"/>
          <a:stretch>
            <a:fillRect/>
          </a:stretch>
        </p:blipFill>
        <p:spPr>
          <a:xfrm>
            <a:off x="612271" y="5635623"/>
            <a:ext cx="2000529" cy="628738"/>
          </a:xfrm>
          <a:prstGeom prst="rect">
            <a:avLst/>
          </a:prstGeom>
        </p:spPr>
      </p:pic>
      <p:pic>
        <p:nvPicPr>
          <p:cNvPr id="13" name="Grafik 12">
            <a:extLst>
              <a:ext uri="{FF2B5EF4-FFF2-40B4-BE49-F238E27FC236}">
                <a16:creationId xmlns:a16="http://schemas.microsoft.com/office/drawing/2014/main" id="{DC347E21-7251-ED5B-8B48-4692276BDD79}"/>
              </a:ext>
            </a:extLst>
          </p:cNvPr>
          <p:cNvPicPr>
            <a:picLocks noChangeAspect="1"/>
          </p:cNvPicPr>
          <p:nvPr/>
        </p:nvPicPr>
        <p:blipFill>
          <a:blip r:embed="rId6"/>
          <a:srcRect l="4000"/>
          <a:stretch/>
        </p:blipFill>
        <p:spPr>
          <a:xfrm>
            <a:off x="183559" y="962109"/>
            <a:ext cx="2236230" cy="2409244"/>
          </a:xfrm>
          <a:prstGeom prst="rect">
            <a:avLst/>
          </a:prstGeom>
        </p:spPr>
      </p:pic>
      <p:pic>
        <p:nvPicPr>
          <p:cNvPr id="16" name="Grafik 15">
            <a:extLst>
              <a:ext uri="{FF2B5EF4-FFF2-40B4-BE49-F238E27FC236}">
                <a16:creationId xmlns:a16="http://schemas.microsoft.com/office/drawing/2014/main" id="{9A07C0A5-A8CE-FC60-B855-63B69CF6ABB3}"/>
              </a:ext>
            </a:extLst>
          </p:cNvPr>
          <p:cNvPicPr>
            <a:picLocks noChangeAspect="1"/>
          </p:cNvPicPr>
          <p:nvPr/>
        </p:nvPicPr>
        <p:blipFill>
          <a:blip r:embed="rId4"/>
          <a:stretch>
            <a:fillRect/>
          </a:stretch>
        </p:blipFill>
        <p:spPr>
          <a:xfrm>
            <a:off x="1501938" y="3371352"/>
            <a:ext cx="1009791" cy="1129085"/>
          </a:xfrm>
          <a:prstGeom prst="rect">
            <a:avLst/>
          </a:prstGeom>
        </p:spPr>
      </p:pic>
      <p:sp>
        <p:nvSpPr>
          <p:cNvPr id="18" name="Textfeld 17">
            <a:extLst>
              <a:ext uri="{FF2B5EF4-FFF2-40B4-BE49-F238E27FC236}">
                <a16:creationId xmlns:a16="http://schemas.microsoft.com/office/drawing/2014/main" id="{167D038F-21E7-DBF7-75F1-A2860C52D024}"/>
              </a:ext>
            </a:extLst>
          </p:cNvPr>
          <p:cNvSpPr txBox="1"/>
          <p:nvPr/>
        </p:nvSpPr>
        <p:spPr>
          <a:xfrm>
            <a:off x="160607" y="3419674"/>
            <a:ext cx="1731803" cy="707886"/>
          </a:xfrm>
          <a:prstGeom prst="rect">
            <a:avLst/>
          </a:prstGeom>
          <a:solidFill>
            <a:srgbClr val="FFFF00"/>
          </a:solidFill>
        </p:spPr>
        <p:txBody>
          <a:bodyPr wrap="square" rtlCol="0">
            <a:spAutoFit/>
          </a:bodyPr>
          <a:lstStyle/>
          <a:p>
            <a:pPr algn="ctr"/>
            <a:r>
              <a:rPr lang="de-CH" sz="2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Was Jesaja NICHT sieht:</a:t>
            </a:r>
          </a:p>
        </p:txBody>
      </p:sp>
      <p:pic>
        <p:nvPicPr>
          <p:cNvPr id="11" name="Grafik 10">
            <a:extLst>
              <a:ext uri="{FF2B5EF4-FFF2-40B4-BE49-F238E27FC236}">
                <a16:creationId xmlns:a16="http://schemas.microsoft.com/office/drawing/2014/main" id="{8715F97A-B7C6-5DD7-A0C2-6605A43A9DA6}"/>
              </a:ext>
            </a:extLst>
          </p:cNvPr>
          <p:cNvPicPr>
            <a:picLocks noChangeAspect="1"/>
          </p:cNvPicPr>
          <p:nvPr/>
        </p:nvPicPr>
        <p:blipFill>
          <a:blip r:embed="rId6"/>
          <a:srcRect l="4000"/>
          <a:stretch/>
        </p:blipFill>
        <p:spPr>
          <a:xfrm>
            <a:off x="4749155" y="2628423"/>
            <a:ext cx="362410" cy="540277"/>
          </a:xfrm>
          <a:prstGeom prst="rect">
            <a:avLst/>
          </a:prstGeom>
        </p:spPr>
      </p:pic>
      <p:sp>
        <p:nvSpPr>
          <p:cNvPr id="14" name="Textfeld 13">
            <a:extLst>
              <a:ext uri="{FF2B5EF4-FFF2-40B4-BE49-F238E27FC236}">
                <a16:creationId xmlns:a16="http://schemas.microsoft.com/office/drawing/2014/main" id="{4A039037-2388-DD3C-A83F-EBCD79DAA11E}"/>
              </a:ext>
            </a:extLst>
          </p:cNvPr>
          <p:cNvSpPr txBox="1"/>
          <p:nvPr/>
        </p:nvSpPr>
        <p:spPr>
          <a:xfrm>
            <a:off x="2202511" y="1073199"/>
            <a:ext cx="5147214" cy="1569660"/>
          </a:xfrm>
          <a:prstGeom prst="rect">
            <a:avLst/>
          </a:prstGeom>
          <a:solidFill>
            <a:schemeClr val="bg2"/>
          </a:solidFill>
        </p:spPr>
        <p:txBody>
          <a:bodyPr wrap="square" rtlCol="0">
            <a:spAutoFit/>
          </a:bodyPr>
          <a:lstStyle/>
          <a:p>
            <a:pPr algn="ctr"/>
            <a: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Der Zweck der Gemeinde </a:t>
            </a:r>
            <a:r>
              <a:rPr lang="de-DE" sz="12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nach John MacArthur</a:t>
            </a:r>
            <a:r>
              <a:rPr lang="de-DE" sz="22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 </a:t>
            </a:r>
            <a:r>
              <a:rPr lang="de-DE" sz="2200" dirty="0">
                <a:solidFill>
                  <a:srgbClr val="FF000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Ort der</a:t>
            </a:r>
            <a:br>
              <a:rPr lang="de-DE" sz="22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br>
            <a:r>
              <a:rPr lang="de-DE" sz="22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a:t>
            </a:r>
            <a: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Gott verherrlichen, </a:t>
            </a:r>
            <a:r>
              <a:rPr lang="de-DE" sz="2400" dirty="0">
                <a:solidFill>
                  <a:srgbClr val="FF000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Begegnung</a:t>
            </a:r>
            <a:b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br>
            <a: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die Gläubigen erbauen, </a:t>
            </a:r>
            <a:r>
              <a:rPr lang="de-DE" sz="2400" dirty="0">
                <a:solidFill>
                  <a:srgbClr val="FF000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Erfrischung</a:t>
            </a:r>
            <a:b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br>
            <a: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die Verlorenen </a:t>
            </a:r>
            <a:r>
              <a:rPr lang="de-DE" sz="2400" b="1"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evangelisieren.“ </a:t>
            </a:r>
            <a:r>
              <a:rPr lang="de-DE" sz="2400" b="1" dirty="0">
                <a:solidFill>
                  <a:srgbClr val="FF000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Zurüstung</a:t>
            </a:r>
          </a:p>
        </p:txBody>
      </p:sp>
      <p:sp>
        <p:nvSpPr>
          <p:cNvPr id="4" name="Pfeil: nach unten 3">
            <a:extLst>
              <a:ext uri="{FF2B5EF4-FFF2-40B4-BE49-F238E27FC236}">
                <a16:creationId xmlns:a16="http://schemas.microsoft.com/office/drawing/2014/main" id="{EECA0A80-70B2-8F16-5BB6-65B3FFEF1FBF}"/>
              </a:ext>
            </a:extLst>
          </p:cNvPr>
          <p:cNvSpPr/>
          <p:nvPr/>
        </p:nvSpPr>
        <p:spPr>
          <a:xfrm rot="3194222">
            <a:off x="5568382" y="1004927"/>
            <a:ext cx="1630017" cy="4336087"/>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Textfeld 6">
            <a:extLst>
              <a:ext uri="{FF2B5EF4-FFF2-40B4-BE49-F238E27FC236}">
                <a16:creationId xmlns:a16="http://schemas.microsoft.com/office/drawing/2014/main" id="{D57F6E6A-671B-370C-D479-5697AB000EBD}"/>
              </a:ext>
            </a:extLst>
          </p:cNvPr>
          <p:cNvSpPr txBox="1"/>
          <p:nvPr/>
        </p:nvSpPr>
        <p:spPr>
          <a:xfrm rot="19383229">
            <a:off x="4367291" y="2712460"/>
            <a:ext cx="4390886" cy="523220"/>
          </a:xfrm>
          <a:prstGeom prst="rect">
            <a:avLst/>
          </a:prstGeom>
          <a:noFill/>
        </p:spPr>
        <p:txBody>
          <a:bodyPr wrap="square" rtlCol="0">
            <a:spAutoFit/>
          </a:bodyPr>
          <a:lstStyle/>
          <a:p>
            <a:r>
              <a:rPr lang="de-CH" sz="2800" b="1" dirty="0">
                <a:solidFill>
                  <a:schemeClr val="bg1"/>
                </a:solidFill>
                <a:effectLst>
                  <a:outerShdw blurRad="38100" dist="38100" dir="2700000" algn="tl">
                    <a:srgbClr val="000000">
                      <a:alpha val="43137"/>
                    </a:srgbClr>
                  </a:outerShdw>
                </a:effectLst>
                <a:latin typeface="Arial Narrow" panose="020B0606020202030204" pitchFamily="34" charset="0"/>
              </a:rPr>
              <a:t>Das ‘Gnadenjahr des Herrn’</a:t>
            </a:r>
          </a:p>
        </p:txBody>
      </p:sp>
      <p:sp>
        <p:nvSpPr>
          <p:cNvPr id="12" name="Textfeld 11">
            <a:extLst>
              <a:ext uri="{FF2B5EF4-FFF2-40B4-BE49-F238E27FC236}">
                <a16:creationId xmlns:a16="http://schemas.microsoft.com/office/drawing/2014/main" id="{7FE283E8-98D1-C7EF-E562-4B3B9E66E0BD}"/>
              </a:ext>
            </a:extLst>
          </p:cNvPr>
          <p:cNvSpPr txBox="1"/>
          <p:nvPr/>
        </p:nvSpPr>
        <p:spPr>
          <a:xfrm>
            <a:off x="2014569" y="5784801"/>
            <a:ext cx="5147213" cy="523220"/>
          </a:xfrm>
          <a:prstGeom prst="rect">
            <a:avLst/>
          </a:prstGeom>
          <a:solidFill>
            <a:srgbClr val="FF0000"/>
          </a:solidFill>
        </p:spPr>
        <p:txBody>
          <a:bodyPr wrap="square" rtlCol="0">
            <a:spAutoFit/>
          </a:bodyPr>
          <a:lstStyle/>
          <a:p>
            <a:r>
              <a:rPr lang="de-CH" sz="2800" b="1" dirty="0">
                <a:solidFill>
                  <a:schemeClr val="bg1"/>
                </a:solidFill>
                <a:effectLst>
                  <a:outerShdw blurRad="38100" dist="38100" dir="2700000" algn="tl">
                    <a:srgbClr val="000000">
                      <a:alpha val="43137"/>
                    </a:srgbClr>
                  </a:outerShdw>
                </a:effectLst>
                <a:latin typeface="Arial Narrow" panose="020B0606020202030204" pitchFamily="34" charset="0"/>
              </a:rPr>
              <a:t>Jesaja 61,1-2a) &amp; Lukas 4,18+19</a:t>
            </a:r>
          </a:p>
        </p:txBody>
      </p:sp>
    </p:spTree>
    <p:extLst>
      <p:ext uri="{BB962C8B-B14F-4D97-AF65-F5344CB8AC3E}">
        <p14:creationId xmlns:p14="http://schemas.microsoft.com/office/powerpoint/2010/main" val="21175627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28D2F7D-3E16-C258-BBC5-53858A4F8B77}"/>
            </a:ext>
          </a:extLst>
        </p:cNvPr>
        <p:cNvGrpSpPr/>
        <p:nvPr/>
      </p:nvGrpSpPr>
      <p:grpSpPr>
        <a:xfrm>
          <a:off x="0" y="0"/>
          <a:ext cx="0" cy="0"/>
          <a:chOff x="0" y="0"/>
          <a:chExt cx="0" cy="0"/>
        </a:xfrm>
      </p:grpSpPr>
      <p:pic>
        <p:nvPicPr>
          <p:cNvPr id="3" name="Grafik 2" descr="Ein Bild, das Text, Screenshot, Handschrift enthält.&#10;&#10;Automatisch generierte Beschreibung">
            <a:extLst>
              <a:ext uri="{FF2B5EF4-FFF2-40B4-BE49-F238E27FC236}">
                <a16:creationId xmlns:a16="http://schemas.microsoft.com/office/drawing/2014/main" id="{D3715387-B57C-3AD2-C5DC-618DCBCC5944}"/>
              </a:ext>
            </a:extLst>
          </p:cNvPr>
          <p:cNvPicPr>
            <a:picLocks noChangeAspect="1"/>
          </p:cNvPicPr>
          <p:nvPr/>
        </p:nvPicPr>
        <p:blipFill>
          <a:blip r:embed="rId2"/>
          <a:stretch>
            <a:fillRect/>
          </a:stretch>
        </p:blipFill>
        <p:spPr>
          <a:xfrm>
            <a:off x="0" y="347472"/>
            <a:ext cx="9144000" cy="6163056"/>
          </a:xfrm>
          <a:prstGeom prst="rect">
            <a:avLst/>
          </a:prstGeom>
        </p:spPr>
      </p:pic>
      <p:pic>
        <p:nvPicPr>
          <p:cNvPr id="6" name="Grafik 5">
            <a:extLst>
              <a:ext uri="{FF2B5EF4-FFF2-40B4-BE49-F238E27FC236}">
                <a16:creationId xmlns:a16="http://schemas.microsoft.com/office/drawing/2014/main" id="{508A4623-05F7-903C-3E90-E505CE52B7B9}"/>
              </a:ext>
            </a:extLst>
          </p:cNvPr>
          <p:cNvPicPr>
            <a:picLocks noChangeAspect="1"/>
          </p:cNvPicPr>
          <p:nvPr/>
        </p:nvPicPr>
        <p:blipFill>
          <a:blip r:embed="rId3"/>
          <a:stretch>
            <a:fillRect/>
          </a:stretch>
        </p:blipFill>
        <p:spPr>
          <a:xfrm>
            <a:off x="4572000" y="2991140"/>
            <a:ext cx="752580" cy="133369"/>
          </a:xfrm>
          <a:prstGeom prst="rect">
            <a:avLst/>
          </a:prstGeom>
        </p:spPr>
      </p:pic>
      <p:pic>
        <p:nvPicPr>
          <p:cNvPr id="8" name="Grafik 7">
            <a:extLst>
              <a:ext uri="{FF2B5EF4-FFF2-40B4-BE49-F238E27FC236}">
                <a16:creationId xmlns:a16="http://schemas.microsoft.com/office/drawing/2014/main" id="{E1C30D08-2A7A-AC52-4B56-0B9F513F37DA}"/>
              </a:ext>
            </a:extLst>
          </p:cNvPr>
          <p:cNvPicPr>
            <a:picLocks noChangeAspect="1"/>
          </p:cNvPicPr>
          <p:nvPr/>
        </p:nvPicPr>
        <p:blipFill>
          <a:blip r:embed="rId4"/>
          <a:stretch>
            <a:fillRect/>
          </a:stretch>
        </p:blipFill>
        <p:spPr>
          <a:xfrm>
            <a:off x="4443394" y="2991140"/>
            <a:ext cx="1009791" cy="1564957"/>
          </a:xfrm>
          <a:prstGeom prst="rect">
            <a:avLst/>
          </a:prstGeom>
        </p:spPr>
      </p:pic>
      <p:pic>
        <p:nvPicPr>
          <p:cNvPr id="10" name="Grafik 9">
            <a:extLst>
              <a:ext uri="{FF2B5EF4-FFF2-40B4-BE49-F238E27FC236}">
                <a16:creationId xmlns:a16="http://schemas.microsoft.com/office/drawing/2014/main" id="{6D3F4DC9-3E68-ED1D-3DEB-B86E25552CF4}"/>
              </a:ext>
            </a:extLst>
          </p:cNvPr>
          <p:cNvPicPr>
            <a:picLocks noChangeAspect="1"/>
          </p:cNvPicPr>
          <p:nvPr/>
        </p:nvPicPr>
        <p:blipFill>
          <a:blip r:embed="rId4"/>
          <a:stretch>
            <a:fillRect/>
          </a:stretch>
        </p:blipFill>
        <p:spPr>
          <a:xfrm>
            <a:off x="8141368" y="1685826"/>
            <a:ext cx="887166" cy="3283739"/>
          </a:xfrm>
          <a:prstGeom prst="rect">
            <a:avLst/>
          </a:prstGeom>
        </p:spPr>
      </p:pic>
      <p:pic>
        <p:nvPicPr>
          <p:cNvPr id="2" name="Grafik 1">
            <a:extLst>
              <a:ext uri="{FF2B5EF4-FFF2-40B4-BE49-F238E27FC236}">
                <a16:creationId xmlns:a16="http://schemas.microsoft.com/office/drawing/2014/main" id="{F2F77BC6-F9A7-97A5-00FB-BBF137C3AE7F}"/>
              </a:ext>
            </a:extLst>
          </p:cNvPr>
          <p:cNvPicPr>
            <a:picLocks noChangeAspect="1"/>
          </p:cNvPicPr>
          <p:nvPr/>
        </p:nvPicPr>
        <p:blipFill>
          <a:blip r:embed="rId4"/>
          <a:stretch>
            <a:fillRect/>
          </a:stretch>
        </p:blipFill>
        <p:spPr>
          <a:xfrm>
            <a:off x="2547205" y="3057824"/>
            <a:ext cx="1009791" cy="1564957"/>
          </a:xfrm>
          <a:prstGeom prst="rect">
            <a:avLst/>
          </a:prstGeom>
        </p:spPr>
      </p:pic>
      <p:pic>
        <p:nvPicPr>
          <p:cNvPr id="15" name="Grafik 14">
            <a:extLst>
              <a:ext uri="{FF2B5EF4-FFF2-40B4-BE49-F238E27FC236}">
                <a16:creationId xmlns:a16="http://schemas.microsoft.com/office/drawing/2014/main" id="{22C74C3C-50D4-EF69-8404-E176CFC94FD8}"/>
              </a:ext>
            </a:extLst>
          </p:cNvPr>
          <p:cNvPicPr>
            <a:picLocks noChangeAspect="1"/>
          </p:cNvPicPr>
          <p:nvPr/>
        </p:nvPicPr>
        <p:blipFill>
          <a:blip r:embed="rId5"/>
          <a:stretch>
            <a:fillRect/>
          </a:stretch>
        </p:blipFill>
        <p:spPr>
          <a:xfrm>
            <a:off x="3052100" y="5690854"/>
            <a:ext cx="2000529" cy="628738"/>
          </a:xfrm>
          <a:prstGeom prst="rect">
            <a:avLst/>
          </a:prstGeom>
        </p:spPr>
      </p:pic>
      <p:pic>
        <p:nvPicPr>
          <p:cNvPr id="17" name="Grafik 16">
            <a:extLst>
              <a:ext uri="{FF2B5EF4-FFF2-40B4-BE49-F238E27FC236}">
                <a16:creationId xmlns:a16="http://schemas.microsoft.com/office/drawing/2014/main" id="{031EF263-C625-3200-D604-CDE9958EEE96}"/>
              </a:ext>
            </a:extLst>
          </p:cNvPr>
          <p:cNvPicPr>
            <a:picLocks noChangeAspect="1"/>
          </p:cNvPicPr>
          <p:nvPr/>
        </p:nvPicPr>
        <p:blipFill>
          <a:blip r:embed="rId5"/>
          <a:stretch>
            <a:fillRect/>
          </a:stretch>
        </p:blipFill>
        <p:spPr>
          <a:xfrm>
            <a:off x="7028005" y="5491483"/>
            <a:ext cx="2000529" cy="628738"/>
          </a:xfrm>
          <a:prstGeom prst="rect">
            <a:avLst/>
          </a:prstGeom>
        </p:spPr>
      </p:pic>
      <p:pic>
        <p:nvPicPr>
          <p:cNvPr id="19" name="Grafik 18">
            <a:extLst>
              <a:ext uri="{FF2B5EF4-FFF2-40B4-BE49-F238E27FC236}">
                <a16:creationId xmlns:a16="http://schemas.microsoft.com/office/drawing/2014/main" id="{4364296C-2C05-F75C-E9D6-3569AFAE0BB3}"/>
              </a:ext>
            </a:extLst>
          </p:cNvPr>
          <p:cNvPicPr>
            <a:picLocks noChangeAspect="1"/>
          </p:cNvPicPr>
          <p:nvPr/>
        </p:nvPicPr>
        <p:blipFill>
          <a:blip r:embed="rId5"/>
          <a:stretch>
            <a:fillRect/>
          </a:stretch>
        </p:blipFill>
        <p:spPr>
          <a:xfrm>
            <a:off x="612271" y="5635623"/>
            <a:ext cx="2000529" cy="628738"/>
          </a:xfrm>
          <a:prstGeom prst="rect">
            <a:avLst/>
          </a:prstGeom>
        </p:spPr>
      </p:pic>
      <p:pic>
        <p:nvPicPr>
          <p:cNvPr id="13" name="Grafik 12">
            <a:extLst>
              <a:ext uri="{FF2B5EF4-FFF2-40B4-BE49-F238E27FC236}">
                <a16:creationId xmlns:a16="http://schemas.microsoft.com/office/drawing/2014/main" id="{CB9F1957-96CC-13CC-2685-B5147EE139A3}"/>
              </a:ext>
            </a:extLst>
          </p:cNvPr>
          <p:cNvPicPr>
            <a:picLocks noChangeAspect="1"/>
          </p:cNvPicPr>
          <p:nvPr/>
        </p:nvPicPr>
        <p:blipFill>
          <a:blip r:embed="rId6"/>
          <a:srcRect l="4000"/>
          <a:stretch/>
        </p:blipFill>
        <p:spPr>
          <a:xfrm>
            <a:off x="183559" y="962109"/>
            <a:ext cx="2236230" cy="2409244"/>
          </a:xfrm>
          <a:prstGeom prst="rect">
            <a:avLst/>
          </a:prstGeom>
        </p:spPr>
      </p:pic>
      <p:pic>
        <p:nvPicPr>
          <p:cNvPr id="16" name="Grafik 15">
            <a:extLst>
              <a:ext uri="{FF2B5EF4-FFF2-40B4-BE49-F238E27FC236}">
                <a16:creationId xmlns:a16="http://schemas.microsoft.com/office/drawing/2014/main" id="{A467875F-0B6F-A2A1-124C-29B6598E0C12}"/>
              </a:ext>
            </a:extLst>
          </p:cNvPr>
          <p:cNvPicPr>
            <a:picLocks noChangeAspect="1"/>
          </p:cNvPicPr>
          <p:nvPr/>
        </p:nvPicPr>
        <p:blipFill>
          <a:blip r:embed="rId4"/>
          <a:stretch>
            <a:fillRect/>
          </a:stretch>
        </p:blipFill>
        <p:spPr>
          <a:xfrm>
            <a:off x="1501938" y="3371352"/>
            <a:ext cx="1009791" cy="1129085"/>
          </a:xfrm>
          <a:prstGeom prst="rect">
            <a:avLst/>
          </a:prstGeom>
        </p:spPr>
      </p:pic>
      <p:sp>
        <p:nvSpPr>
          <p:cNvPr id="18" name="Textfeld 17">
            <a:extLst>
              <a:ext uri="{FF2B5EF4-FFF2-40B4-BE49-F238E27FC236}">
                <a16:creationId xmlns:a16="http://schemas.microsoft.com/office/drawing/2014/main" id="{A6527F62-732F-8FED-3898-618A841C4A89}"/>
              </a:ext>
            </a:extLst>
          </p:cNvPr>
          <p:cNvSpPr txBox="1"/>
          <p:nvPr/>
        </p:nvSpPr>
        <p:spPr>
          <a:xfrm>
            <a:off x="160607" y="3419674"/>
            <a:ext cx="1731803" cy="707886"/>
          </a:xfrm>
          <a:prstGeom prst="rect">
            <a:avLst/>
          </a:prstGeom>
          <a:solidFill>
            <a:srgbClr val="FFFF00"/>
          </a:solidFill>
        </p:spPr>
        <p:txBody>
          <a:bodyPr wrap="square" rtlCol="0">
            <a:spAutoFit/>
          </a:bodyPr>
          <a:lstStyle/>
          <a:p>
            <a:pPr algn="ctr"/>
            <a:r>
              <a:rPr lang="de-CH" sz="2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Was Jesaja NICHT sieht:</a:t>
            </a:r>
          </a:p>
        </p:txBody>
      </p:sp>
      <p:pic>
        <p:nvPicPr>
          <p:cNvPr id="11" name="Grafik 10">
            <a:extLst>
              <a:ext uri="{FF2B5EF4-FFF2-40B4-BE49-F238E27FC236}">
                <a16:creationId xmlns:a16="http://schemas.microsoft.com/office/drawing/2014/main" id="{61D4C50F-9737-9C74-3EFA-F9E9915829EC}"/>
              </a:ext>
            </a:extLst>
          </p:cNvPr>
          <p:cNvPicPr>
            <a:picLocks noChangeAspect="1"/>
          </p:cNvPicPr>
          <p:nvPr/>
        </p:nvPicPr>
        <p:blipFill>
          <a:blip r:embed="rId6"/>
          <a:srcRect l="4000"/>
          <a:stretch/>
        </p:blipFill>
        <p:spPr>
          <a:xfrm>
            <a:off x="4749155" y="2628423"/>
            <a:ext cx="362410" cy="540277"/>
          </a:xfrm>
          <a:prstGeom prst="rect">
            <a:avLst/>
          </a:prstGeom>
        </p:spPr>
      </p:pic>
      <p:sp>
        <p:nvSpPr>
          <p:cNvPr id="14" name="Textfeld 13">
            <a:extLst>
              <a:ext uri="{FF2B5EF4-FFF2-40B4-BE49-F238E27FC236}">
                <a16:creationId xmlns:a16="http://schemas.microsoft.com/office/drawing/2014/main" id="{6FDC1051-3ED6-7D33-93AA-1A615851806C}"/>
              </a:ext>
            </a:extLst>
          </p:cNvPr>
          <p:cNvSpPr txBox="1"/>
          <p:nvPr/>
        </p:nvSpPr>
        <p:spPr>
          <a:xfrm>
            <a:off x="2202511" y="1073199"/>
            <a:ext cx="5147214" cy="1569660"/>
          </a:xfrm>
          <a:prstGeom prst="rect">
            <a:avLst/>
          </a:prstGeom>
          <a:solidFill>
            <a:schemeClr val="bg2"/>
          </a:solidFill>
        </p:spPr>
        <p:txBody>
          <a:bodyPr wrap="square" rtlCol="0">
            <a:spAutoFit/>
          </a:bodyPr>
          <a:lstStyle/>
          <a:p>
            <a:pPr algn="ctr"/>
            <a: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Der Zweck der Gemeinde </a:t>
            </a:r>
            <a:r>
              <a:rPr lang="de-DE" sz="12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nach John MacArthur</a:t>
            </a:r>
            <a:r>
              <a:rPr lang="de-DE" sz="22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 </a:t>
            </a:r>
            <a:r>
              <a:rPr lang="de-DE" sz="2200" dirty="0">
                <a:solidFill>
                  <a:srgbClr val="FF000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Ort der</a:t>
            </a:r>
            <a:br>
              <a:rPr lang="de-DE" sz="22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br>
            <a:r>
              <a:rPr lang="de-DE" sz="22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a:t>
            </a:r>
            <a: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Gott verherrlichen, </a:t>
            </a:r>
            <a:r>
              <a:rPr lang="de-DE" sz="2400" dirty="0">
                <a:solidFill>
                  <a:srgbClr val="FF000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Begegnung</a:t>
            </a:r>
            <a:b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br>
            <a: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die Gläubigen erbauen, </a:t>
            </a:r>
            <a:r>
              <a:rPr lang="de-DE" sz="2400" dirty="0">
                <a:solidFill>
                  <a:srgbClr val="FF000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Erfrischung</a:t>
            </a:r>
            <a:b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br>
            <a: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die Verlorenen </a:t>
            </a:r>
            <a:r>
              <a:rPr lang="de-DE" sz="2400" b="1"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evangelisieren.“ </a:t>
            </a:r>
            <a:r>
              <a:rPr lang="de-DE" sz="2400" b="1" dirty="0">
                <a:solidFill>
                  <a:srgbClr val="FF000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Zurüstung</a:t>
            </a:r>
          </a:p>
        </p:txBody>
      </p:sp>
      <p:sp>
        <p:nvSpPr>
          <p:cNvPr id="4" name="Pfeil: nach unten 3">
            <a:extLst>
              <a:ext uri="{FF2B5EF4-FFF2-40B4-BE49-F238E27FC236}">
                <a16:creationId xmlns:a16="http://schemas.microsoft.com/office/drawing/2014/main" id="{D7932F5B-F1B4-75BE-39A4-4F23FC7A04D5}"/>
              </a:ext>
            </a:extLst>
          </p:cNvPr>
          <p:cNvSpPr/>
          <p:nvPr/>
        </p:nvSpPr>
        <p:spPr>
          <a:xfrm rot="3194222">
            <a:off x="5568382" y="1004927"/>
            <a:ext cx="1630017" cy="4336087"/>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Textfeld 6">
            <a:extLst>
              <a:ext uri="{FF2B5EF4-FFF2-40B4-BE49-F238E27FC236}">
                <a16:creationId xmlns:a16="http://schemas.microsoft.com/office/drawing/2014/main" id="{9A5CB30A-4D5C-8950-1EE2-0BD160201E2C}"/>
              </a:ext>
            </a:extLst>
          </p:cNvPr>
          <p:cNvSpPr txBox="1"/>
          <p:nvPr/>
        </p:nvSpPr>
        <p:spPr>
          <a:xfrm rot="19383229">
            <a:off x="4367291" y="2712460"/>
            <a:ext cx="4390886" cy="523220"/>
          </a:xfrm>
          <a:prstGeom prst="rect">
            <a:avLst/>
          </a:prstGeom>
          <a:noFill/>
        </p:spPr>
        <p:txBody>
          <a:bodyPr wrap="square" rtlCol="0">
            <a:spAutoFit/>
          </a:bodyPr>
          <a:lstStyle/>
          <a:p>
            <a:r>
              <a:rPr lang="de-CH" sz="2800" b="1" dirty="0">
                <a:solidFill>
                  <a:schemeClr val="bg1"/>
                </a:solidFill>
                <a:effectLst>
                  <a:outerShdw blurRad="38100" dist="38100" dir="2700000" algn="tl">
                    <a:srgbClr val="000000">
                      <a:alpha val="43137"/>
                    </a:srgbClr>
                  </a:outerShdw>
                </a:effectLst>
                <a:latin typeface="Arial Narrow" panose="020B0606020202030204" pitchFamily="34" charset="0"/>
              </a:rPr>
              <a:t>Das ‘Gnadenjahr des Herrn’</a:t>
            </a:r>
          </a:p>
        </p:txBody>
      </p:sp>
      <p:sp>
        <p:nvSpPr>
          <p:cNvPr id="12" name="Textfeld 11">
            <a:extLst>
              <a:ext uri="{FF2B5EF4-FFF2-40B4-BE49-F238E27FC236}">
                <a16:creationId xmlns:a16="http://schemas.microsoft.com/office/drawing/2014/main" id="{E94A6512-CE1F-B1C4-2DC5-346770397837}"/>
              </a:ext>
            </a:extLst>
          </p:cNvPr>
          <p:cNvSpPr txBox="1"/>
          <p:nvPr/>
        </p:nvSpPr>
        <p:spPr>
          <a:xfrm>
            <a:off x="2014569" y="5784801"/>
            <a:ext cx="5147213" cy="523220"/>
          </a:xfrm>
          <a:prstGeom prst="rect">
            <a:avLst/>
          </a:prstGeom>
          <a:solidFill>
            <a:srgbClr val="FF0000"/>
          </a:solidFill>
        </p:spPr>
        <p:txBody>
          <a:bodyPr wrap="square" rtlCol="0">
            <a:spAutoFit/>
          </a:bodyPr>
          <a:lstStyle/>
          <a:p>
            <a:r>
              <a:rPr lang="de-CH" sz="2800" b="1" dirty="0">
                <a:solidFill>
                  <a:schemeClr val="bg1"/>
                </a:solidFill>
                <a:effectLst>
                  <a:outerShdw blurRad="38100" dist="38100" dir="2700000" algn="tl">
                    <a:srgbClr val="000000">
                      <a:alpha val="43137"/>
                    </a:srgbClr>
                  </a:outerShdw>
                </a:effectLst>
                <a:latin typeface="Arial Narrow" panose="020B0606020202030204" pitchFamily="34" charset="0"/>
              </a:rPr>
              <a:t>Jesaja 61,1-2a) &amp; Lukas 4,18+19</a:t>
            </a:r>
          </a:p>
        </p:txBody>
      </p:sp>
    </p:spTree>
    <p:extLst>
      <p:ext uri="{BB962C8B-B14F-4D97-AF65-F5344CB8AC3E}">
        <p14:creationId xmlns:p14="http://schemas.microsoft.com/office/powerpoint/2010/main" val="3711982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9BB66E8-EB3F-9F60-792E-5028998E32DA}"/>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6411A905-1879-E807-E44D-4E5DB48B4DF9}"/>
              </a:ext>
            </a:extLst>
          </p:cNvPr>
          <p:cNvPicPr>
            <a:picLocks noChangeAspect="1"/>
          </p:cNvPicPr>
          <p:nvPr/>
        </p:nvPicPr>
        <p:blipFill>
          <a:blip r:embed="rId2"/>
          <a:srcRect b="2674"/>
          <a:stretch/>
        </p:blipFill>
        <p:spPr>
          <a:xfrm>
            <a:off x="0" y="860541"/>
            <a:ext cx="9144000" cy="4999569"/>
          </a:xfrm>
          <a:prstGeom prst="rect">
            <a:avLst/>
          </a:prstGeom>
        </p:spPr>
      </p:pic>
    </p:spTree>
    <p:extLst>
      <p:ext uri="{BB962C8B-B14F-4D97-AF65-F5344CB8AC3E}">
        <p14:creationId xmlns:p14="http://schemas.microsoft.com/office/powerpoint/2010/main" val="105303885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B585A53-2FB4-E313-D021-3A051B9F25CB}"/>
            </a:ext>
          </a:extLst>
        </p:cNvPr>
        <p:cNvGrpSpPr/>
        <p:nvPr/>
      </p:nvGrpSpPr>
      <p:grpSpPr>
        <a:xfrm>
          <a:off x="0" y="0"/>
          <a:ext cx="0" cy="0"/>
          <a:chOff x="0" y="0"/>
          <a:chExt cx="0" cy="0"/>
        </a:xfrm>
      </p:grpSpPr>
      <p:pic>
        <p:nvPicPr>
          <p:cNvPr id="3" name="Grafik 2" descr="Ein Bild, das Text, Screenshot, Handschrift enthält.&#10;&#10;Automatisch generierte Beschreibung">
            <a:extLst>
              <a:ext uri="{FF2B5EF4-FFF2-40B4-BE49-F238E27FC236}">
                <a16:creationId xmlns:a16="http://schemas.microsoft.com/office/drawing/2014/main" id="{B09942FE-9710-EB8F-F42E-6F35796B636A}"/>
              </a:ext>
            </a:extLst>
          </p:cNvPr>
          <p:cNvPicPr>
            <a:picLocks noChangeAspect="1"/>
          </p:cNvPicPr>
          <p:nvPr/>
        </p:nvPicPr>
        <p:blipFill>
          <a:blip r:embed="rId2"/>
          <a:stretch>
            <a:fillRect/>
          </a:stretch>
        </p:blipFill>
        <p:spPr>
          <a:xfrm>
            <a:off x="0" y="347472"/>
            <a:ext cx="9144000" cy="6163056"/>
          </a:xfrm>
          <a:prstGeom prst="rect">
            <a:avLst/>
          </a:prstGeom>
        </p:spPr>
      </p:pic>
      <p:pic>
        <p:nvPicPr>
          <p:cNvPr id="6" name="Grafik 5">
            <a:extLst>
              <a:ext uri="{FF2B5EF4-FFF2-40B4-BE49-F238E27FC236}">
                <a16:creationId xmlns:a16="http://schemas.microsoft.com/office/drawing/2014/main" id="{1D65A2F8-AC64-1806-5488-57B2D8187FDF}"/>
              </a:ext>
            </a:extLst>
          </p:cNvPr>
          <p:cNvPicPr>
            <a:picLocks noChangeAspect="1"/>
          </p:cNvPicPr>
          <p:nvPr/>
        </p:nvPicPr>
        <p:blipFill>
          <a:blip r:embed="rId3"/>
          <a:stretch>
            <a:fillRect/>
          </a:stretch>
        </p:blipFill>
        <p:spPr>
          <a:xfrm>
            <a:off x="4572000" y="2991140"/>
            <a:ext cx="752580" cy="133369"/>
          </a:xfrm>
          <a:prstGeom prst="rect">
            <a:avLst/>
          </a:prstGeom>
        </p:spPr>
      </p:pic>
      <p:pic>
        <p:nvPicPr>
          <p:cNvPr id="8" name="Grafik 7">
            <a:extLst>
              <a:ext uri="{FF2B5EF4-FFF2-40B4-BE49-F238E27FC236}">
                <a16:creationId xmlns:a16="http://schemas.microsoft.com/office/drawing/2014/main" id="{DC6D9E2B-A36E-4F77-E54C-F1F7D196F0D4}"/>
              </a:ext>
            </a:extLst>
          </p:cNvPr>
          <p:cNvPicPr>
            <a:picLocks noChangeAspect="1"/>
          </p:cNvPicPr>
          <p:nvPr/>
        </p:nvPicPr>
        <p:blipFill>
          <a:blip r:embed="rId4"/>
          <a:stretch>
            <a:fillRect/>
          </a:stretch>
        </p:blipFill>
        <p:spPr>
          <a:xfrm>
            <a:off x="4443394" y="2991140"/>
            <a:ext cx="1009791" cy="1564957"/>
          </a:xfrm>
          <a:prstGeom prst="rect">
            <a:avLst/>
          </a:prstGeom>
        </p:spPr>
      </p:pic>
      <p:pic>
        <p:nvPicPr>
          <p:cNvPr id="2" name="Grafik 1">
            <a:extLst>
              <a:ext uri="{FF2B5EF4-FFF2-40B4-BE49-F238E27FC236}">
                <a16:creationId xmlns:a16="http://schemas.microsoft.com/office/drawing/2014/main" id="{2B8DD1BB-555E-5690-BFA0-BC17D343509A}"/>
              </a:ext>
            </a:extLst>
          </p:cNvPr>
          <p:cNvPicPr>
            <a:picLocks noChangeAspect="1"/>
          </p:cNvPicPr>
          <p:nvPr/>
        </p:nvPicPr>
        <p:blipFill>
          <a:blip r:embed="rId4"/>
          <a:stretch>
            <a:fillRect/>
          </a:stretch>
        </p:blipFill>
        <p:spPr>
          <a:xfrm>
            <a:off x="2547205" y="3057824"/>
            <a:ext cx="1009791" cy="1564957"/>
          </a:xfrm>
          <a:prstGeom prst="rect">
            <a:avLst/>
          </a:prstGeom>
        </p:spPr>
      </p:pic>
      <p:pic>
        <p:nvPicPr>
          <p:cNvPr id="15" name="Grafik 14">
            <a:extLst>
              <a:ext uri="{FF2B5EF4-FFF2-40B4-BE49-F238E27FC236}">
                <a16:creationId xmlns:a16="http://schemas.microsoft.com/office/drawing/2014/main" id="{E68B0DE4-0D84-0735-6EA2-1945321CAD60}"/>
              </a:ext>
            </a:extLst>
          </p:cNvPr>
          <p:cNvPicPr>
            <a:picLocks noChangeAspect="1"/>
          </p:cNvPicPr>
          <p:nvPr/>
        </p:nvPicPr>
        <p:blipFill>
          <a:blip r:embed="rId5"/>
          <a:stretch>
            <a:fillRect/>
          </a:stretch>
        </p:blipFill>
        <p:spPr>
          <a:xfrm>
            <a:off x="3052100" y="5690854"/>
            <a:ext cx="2000529" cy="628738"/>
          </a:xfrm>
          <a:prstGeom prst="rect">
            <a:avLst/>
          </a:prstGeom>
        </p:spPr>
      </p:pic>
      <p:pic>
        <p:nvPicPr>
          <p:cNvPr id="13" name="Grafik 12">
            <a:extLst>
              <a:ext uri="{FF2B5EF4-FFF2-40B4-BE49-F238E27FC236}">
                <a16:creationId xmlns:a16="http://schemas.microsoft.com/office/drawing/2014/main" id="{9CC90EF9-61BF-9B18-E70C-0DEAE4ECD939}"/>
              </a:ext>
            </a:extLst>
          </p:cNvPr>
          <p:cNvPicPr>
            <a:picLocks noChangeAspect="1"/>
          </p:cNvPicPr>
          <p:nvPr/>
        </p:nvPicPr>
        <p:blipFill>
          <a:blip r:embed="rId6"/>
          <a:srcRect l="4000"/>
          <a:stretch/>
        </p:blipFill>
        <p:spPr>
          <a:xfrm>
            <a:off x="183559" y="962109"/>
            <a:ext cx="2236230" cy="2409244"/>
          </a:xfrm>
          <a:prstGeom prst="rect">
            <a:avLst/>
          </a:prstGeom>
        </p:spPr>
      </p:pic>
      <p:pic>
        <p:nvPicPr>
          <p:cNvPr id="16" name="Grafik 15">
            <a:extLst>
              <a:ext uri="{FF2B5EF4-FFF2-40B4-BE49-F238E27FC236}">
                <a16:creationId xmlns:a16="http://schemas.microsoft.com/office/drawing/2014/main" id="{16537BC3-69CE-8061-CA36-4289E841EB42}"/>
              </a:ext>
            </a:extLst>
          </p:cNvPr>
          <p:cNvPicPr>
            <a:picLocks noChangeAspect="1"/>
          </p:cNvPicPr>
          <p:nvPr/>
        </p:nvPicPr>
        <p:blipFill>
          <a:blip r:embed="rId4"/>
          <a:stretch>
            <a:fillRect/>
          </a:stretch>
        </p:blipFill>
        <p:spPr>
          <a:xfrm>
            <a:off x="1501938" y="3371352"/>
            <a:ext cx="1009791" cy="1129085"/>
          </a:xfrm>
          <a:prstGeom prst="rect">
            <a:avLst/>
          </a:prstGeom>
        </p:spPr>
      </p:pic>
      <p:sp>
        <p:nvSpPr>
          <p:cNvPr id="18" name="Textfeld 17">
            <a:extLst>
              <a:ext uri="{FF2B5EF4-FFF2-40B4-BE49-F238E27FC236}">
                <a16:creationId xmlns:a16="http://schemas.microsoft.com/office/drawing/2014/main" id="{C176DB52-AFD3-F2AA-CD45-2432E0ABF821}"/>
              </a:ext>
            </a:extLst>
          </p:cNvPr>
          <p:cNvSpPr txBox="1"/>
          <p:nvPr/>
        </p:nvSpPr>
        <p:spPr>
          <a:xfrm>
            <a:off x="160607" y="3419674"/>
            <a:ext cx="1731803" cy="707886"/>
          </a:xfrm>
          <a:prstGeom prst="rect">
            <a:avLst/>
          </a:prstGeom>
          <a:solidFill>
            <a:srgbClr val="FFFF00"/>
          </a:solidFill>
        </p:spPr>
        <p:txBody>
          <a:bodyPr wrap="square" rtlCol="0">
            <a:spAutoFit/>
          </a:bodyPr>
          <a:lstStyle/>
          <a:p>
            <a:pPr algn="ctr"/>
            <a:r>
              <a:rPr lang="de-CH" sz="2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Was Jesaja NICHT sieht:</a:t>
            </a:r>
          </a:p>
        </p:txBody>
      </p:sp>
      <p:pic>
        <p:nvPicPr>
          <p:cNvPr id="11" name="Grafik 10">
            <a:extLst>
              <a:ext uri="{FF2B5EF4-FFF2-40B4-BE49-F238E27FC236}">
                <a16:creationId xmlns:a16="http://schemas.microsoft.com/office/drawing/2014/main" id="{EF6DCE23-E952-5123-5BEE-14EA0C38B7EE}"/>
              </a:ext>
            </a:extLst>
          </p:cNvPr>
          <p:cNvPicPr>
            <a:picLocks noChangeAspect="1"/>
          </p:cNvPicPr>
          <p:nvPr/>
        </p:nvPicPr>
        <p:blipFill>
          <a:blip r:embed="rId6"/>
          <a:srcRect l="4000"/>
          <a:stretch/>
        </p:blipFill>
        <p:spPr>
          <a:xfrm>
            <a:off x="4749155" y="2628423"/>
            <a:ext cx="362410" cy="540277"/>
          </a:xfrm>
          <a:prstGeom prst="rect">
            <a:avLst/>
          </a:prstGeom>
        </p:spPr>
      </p:pic>
      <p:sp>
        <p:nvSpPr>
          <p:cNvPr id="14" name="Textfeld 13">
            <a:extLst>
              <a:ext uri="{FF2B5EF4-FFF2-40B4-BE49-F238E27FC236}">
                <a16:creationId xmlns:a16="http://schemas.microsoft.com/office/drawing/2014/main" id="{F69DFBA1-3FAD-A719-6D26-6254041D57DB}"/>
              </a:ext>
            </a:extLst>
          </p:cNvPr>
          <p:cNvSpPr txBox="1"/>
          <p:nvPr/>
        </p:nvSpPr>
        <p:spPr>
          <a:xfrm>
            <a:off x="2202511" y="1073199"/>
            <a:ext cx="5147214" cy="1569660"/>
          </a:xfrm>
          <a:prstGeom prst="rect">
            <a:avLst/>
          </a:prstGeom>
          <a:solidFill>
            <a:schemeClr val="bg2"/>
          </a:solidFill>
        </p:spPr>
        <p:txBody>
          <a:bodyPr wrap="square" rtlCol="0">
            <a:spAutoFit/>
          </a:bodyPr>
          <a:lstStyle/>
          <a:p>
            <a:pPr algn="ctr"/>
            <a: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Der Zweck der Gemeinde </a:t>
            </a:r>
            <a:r>
              <a:rPr lang="de-DE" sz="12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nach John MacArthur</a:t>
            </a:r>
            <a:r>
              <a:rPr lang="de-DE" sz="22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 </a:t>
            </a:r>
            <a:r>
              <a:rPr lang="de-DE" sz="2200" dirty="0">
                <a:solidFill>
                  <a:srgbClr val="FF000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Ort der</a:t>
            </a:r>
            <a:br>
              <a:rPr lang="de-DE" sz="22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br>
            <a:r>
              <a:rPr lang="de-DE" sz="22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a:t>
            </a:r>
            <a: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Gott verherrlichen, </a:t>
            </a:r>
            <a:r>
              <a:rPr lang="de-DE" sz="2400" dirty="0">
                <a:solidFill>
                  <a:srgbClr val="FF000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Begegnung</a:t>
            </a:r>
            <a:b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br>
            <a: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die Gläubigen erbauen, </a:t>
            </a:r>
            <a:r>
              <a:rPr lang="de-DE" sz="2400" dirty="0">
                <a:solidFill>
                  <a:srgbClr val="FF000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Erfrischung</a:t>
            </a:r>
            <a:b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br>
            <a: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die Verlorenen </a:t>
            </a:r>
            <a:r>
              <a:rPr lang="de-DE" sz="2400" b="1"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evangelisieren.“ </a:t>
            </a:r>
            <a:r>
              <a:rPr lang="de-DE" sz="2400" b="1" dirty="0">
                <a:solidFill>
                  <a:srgbClr val="FF000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Zurüstung</a:t>
            </a:r>
          </a:p>
        </p:txBody>
      </p:sp>
      <p:sp>
        <p:nvSpPr>
          <p:cNvPr id="4" name="Pfeil: nach unten 3">
            <a:extLst>
              <a:ext uri="{FF2B5EF4-FFF2-40B4-BE49-F238E27FC236}">
                <a16:creationId xmlns:a16="http://schemas.microsoft.com/office/drawing/2014/main" id="{362B1CA0-EFAB-4047-5511-5DF7D68EF0CB}"/>
              </a:ext>
            </a:extLst>
          </p:cNvPr>
          <p:cNvSpPr/>
          <p:nvPr/>
        </p:nvSpPr>
        <p:spPr>
          <a:xfrm rot="3194222">
            <a:off x="5568382" y="1004927"/>
            <a:ext cx="1630017" cy="4336087"/>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Textfeld 6">
            <a:extLst>
              <a:ext uri="{FF2B5EF4-FFF2-40B4-BE49-F238E27FC236}">
                <a16:creationId xmlns:a16="http://schemas.microsoft.com/office/drawing/2014/main" id="{D681D227-25F3-6C47-F2C2-1401913159F5}"/>
              </a:ext>
            </a:extLst>
          </p:cNvPr>
          <p:cNvSpPr txBox="1"/>
          <p:nvPr/>
        </p:nvSpPr>
        <p:spPr>
          <a:xfrm rot="19383229">
            <a:off x="4367291" y="2712460"/>
            <a:ext cx="4390886" cy="523220"/>
          </a:xfrm>
          <a:prstGeom prst="rect">
            <a:avLst/>
          </a:prstGeom>
          <a:noFill/>
        </p:spPr>
        <p:txBody>
          <a:bodyPr wrap="square" rtlCol="0">
            <a:spAutoFit/>
          </a:bodyPr>
          <a:lstStyle/>
          <a:p>
            <a:r>
              <a:rPr lang="de-CH" sz="2800" b="1" dirty="0">
                <a:solidFill>
                  <a:schemeClr val="bg1"/>
                </a:solidFill>
                <a:effectLst>
                  <a:outerShdw blurRad="38100" dist="38100" dir="2700000" algn="tl">
                    <a:srgbClr val="000000">
                      <a:alpha val="43137"/>
                    </a:srgbClr>
                  </a:outerShdw>
                </a:effectLst>
                <a:latin typeface="Arial Narrow" panose="020B0606020202030204" pitchFamily="34" charset="0"/>
              </a:rPr>
              <a:t>Das ‘Gnadenjahr des Herrn’</a:t>
            </a:r>
          </a:p>
        </p:txBody>
      </p:sp>
      <p:pic>
        <p:nvPicPr>
          <p:cNvPr id="5" name="Grafik 4">
            <a:extLst>
              <a:ext uri="{FF2B5EF4-FFF2-40B4-BE49-F238E27FC236}">
                <a16:creationId xmlns:a16="http://schemas.microsoft.com/office/drawing/2014/main" id="{C36759DD-C341-60B7-E3D3-5C2E450587C6}"/>
              </a:ext>
            </a:extLst>
          </p:cNvPr>
          <p:cNvPicPr>
            <a:picLocks noChangeAspect="1"/>
          </p:cNvPicPr>
          <p:nvPr/>
        </p:nvPicPr>
        <p:blipFill>
          <a:blip r:embed="rId5"/>
          <a:stretch>
            <a:fillRect/>
          </a:stretch>
        </p:blipFill>
        <p:spPr>
          <a:xfrm>
            <a:off x="612271" y="5635623"/>
            <a:ext cx="2000529" cy="628738"/>
          </a:xfrm>
          <a:prstGeom prst="rect">
            <a:avLst/>
          </a:prstGeom>
        </p:spPr>
      </p:pic>
      <p:sp>
        <p:nvSpPr>
          <p:cNvPr id="12" name="Textfeld 11">
            <a:extLst>
              <a:ext uri="{FF2B5EF4-FFF2-40B4-BE49-F238E27FC236}">
                <a16:creationId xmlns:a16="http://schemas.microsoft.com/office/drawing/2014/main" id="{0A29AE10-F39D-41ED-57A6-8A1A5B57F396}"/>
              </a:ext>
            </a:extLst>
          </p:cNvPr>
          <p:cNvSpPr txBox="1"/>
          <p:nvPr/>
        </p:nvSpPr>
        <p:spPr>
          <a:xfrm>
            <a:off x="2014569" y="5784801"/>
            <a:ext cx="5147213" cy="523220"/>
          </a:xfrm>
          <a:prstGeom prst="rect">
            <a:avLst/>
          </a:prstGeom>
          <a:solidFill>
            <a:srgbClr val="FF0000"/>
          </a:solidFill>
        </p:spPr>
        <p:txBody>
          <a:bodyPr wrap="square" rtlCol="0">
            <a:spAutoFit/>
          </a:bodyPr>
          <a:lstStyle/>
          <a:p>
            <a:r>
              <a:rPr lang="de-CH" sz="2800" b="1" dirty="0">
                <a:solidFill>
                  <a:schemeClr val="bg1"/>
                </a:solidFill>
                <a:effectLst>
                  <a:outerShdw blurRad="38100" dist="38100" dir="2700000" algn="tl">
                    <a:srgbClr val="000000">
                      <a:alpha val="43137"/>
                    </a:srgbClr>
                  </a:outerShdw>
                </a:effectLst>
                <a:latin typeface="Arial Narrow" panose="020B0606020202030204" pitchFamily="34" charset="0"/>
              </a:rPr>
              <a:t>Jesaja 61,1-2a) &amp; Lukas 4,18+19</a:t>
            </a:r>
          </a:p>
        </p:txBody>
      </p:sp>
    </p:spTree>
    <p:extLst>
      <p:ext uri="{BB962C8B-B14F-4D97-AF65-F5344CB8AC3E}">
        <p14:creationId xmlns:p14="http://schemas.microsoft.com/office/powerpoint/2010/main" val="17922731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A904EF7-7103-D4C0-CD1C-8B84A0A251F6}"/>
            </a:ext>
          </a:extLst>
        </p:cNvPr>
        <p:cNvGrpSpPr/>
        <p:nvPr/>
      </p:nvGrpSpPr>
      <p:grpSpPr>
        <a:xfrm>
          <a:off x="0" y="0"/>
          <a:ext cx="0" cy="0"/>
          <a:chOff x="0" y="0"/>
          <a:chExt cx="0" cy="0"/>
        </a:xfrm>
      </p:grpSpPr>
      <p:pic>
        <p:nvPicPr>
          <p:cNvPr id="3" name="Grafik 2" descr="Ein Bild, das Text, Screenshot, Handschrift enthält.&#10;&#10;Automatisch generierte Beschreibung">
            <a:extLst>
              <a:ext uri="{FF2B5EF4-FFF2-40B4-BE49-F238E27FC236}">
                <a16:creationId xmlns:a16="http://schemas.microsoft.com/office/drawing/2014/main" id="{07CAA74B-C6AB-C341-D768-DB357FD97AD7}"/>
              </a:ext>
            </a:extLst>
          </p:cNvPr>
          <p:cNvPicPr>
            <a:picLocks noChangeAspect="1"/>
          </p:cNvPicPr>
          <p:nvPr/>
        </p:nvPicPr>
        <p:blipFill>
          <a:blip r:embed="rId2"/>
          <a:stretch>
            <a:fillRect/>
          </a:stretch>
        </p:blipFill>
        <p:spPr>
          <a:xfrm>
            <a:off x="0" y="347472"/>
            <a:ext cx="9144000" cy="6163056"/>
          </a:xfrm>
          <a:prstGeom prst="rect">
            <a:avLst/>
          </a:prstGeom>
        </p:spPr>
      </p:pic>
      <p:pic>
        <p:nvPicPr>
          <p:cNvPr id="6" name="Grafik 5">
            <a:extLst>
              <a:ext uri="{FF2B5EF4-FFF2-40B4-BE49-F238E27FC236}">
                <a16:creationId xmlns:a16="http://schemas.microsoft.com/office/drawing/2014/main" id="{FED87998-306B-7D1B-B132-9F70FFB2472F}"/>
              </a:ext>
            </a:extLst>
          </p:cNvPr>
          <p:cNvPicPr>
            <a:picLocks noChangeAspect="1"/>
          </p:cNvPicPr>
          <p:nvPr/>
        </p:nvPicPr>
        <p:blipFill>
          <a:blip r:embed="rId3"/>
          <a:stretch>
            <a:fillRect/>
          </a:stretch>
        </p:blipFill>
        <p:spPr>
          <a:xfrm>
            <a:off x="4572000" y="2991140"/>
            <a:ext cx="752580" cy="133369"/>
          </a:xfrm>
          <a:prstGeom prst="rect">
            <a:avLst/>
          </a:prstGeom>
        </p:spPr>
      </p:pic>
      <p:pic>
        <p:nvPicPr>
          <p:cNvPr id="8" name="Grafik 7">
            <a:extLst>
              <a:ext uri="{FF2B5EF4-FFF2-40B4-BE49-F238E27FC236}">
                <a16:creationId xmlns:a16="http://schemas.microsoft.com/office/drawing/2014/main" id="{1D549D44-F1B8-073C-F849-7474B8BED75E}"/>
              </a:ext>
            </a:extLst>
          </p:cNvPr>
          <p:cNvPicPr>
            <a:picLocks noChangeAspect="1"/>
          </p:cNvPicPr>
          <p:nvPr/>
        </p:nvPicPr>
        <p:blipFill>
          <a:blip r:embed="rId4"/>
          <a:stretch>
            <a:fillRect/>
          </a:stretch>
        </p:blipFill>
        <p:spPr>
          <a:xfrm>
            <a:off x="4443394" y="2991140"/>
            <a:ext cx="1009791" cy="1564957"/>
          </a:xfrm>
          <a:prstGeom prst="rect">
            <a:avLst/>
          </a:prstGeom>
        </p:spPr>
      </p:pic>
      <p:pic>
        <p:nvPicPr>
          <p:cNvPr id="2" name="Grafik 1">
            <a:extLst>
              <a:ext uri="{FF2B5EF4-FFF2-40B4-BE49-F238E27FC236}">
                <a16:creationId xmlns:a16="http://schemas.microsoft.com/office/drawing/2014/main" id="{4320B257-3297-4B45-9702-55D8BA5544CC}"/>
              </a:ext>
            </a:extLst>
          </p:cNvPr>
          <p:cNvPicPr>
            <a:picLocks noChangeAspect="1"/>
          </p:cNvPicPr>
          <p:nvPr/>
        </p:nvPicPr>
        <p:blipFill>
          <a:blip r:embed="rId4"/>
          <a:stretch>
            <a:fillRect/>
          </a:stretch>
        </p:blipFill>
        <p:spPr>
          <a:xfrm>
            <a:off x="2547205" y="3057824"/>
            <a:ext cx="1009791" cy="1564957"/>
          </a:xfrm>
          <a:prstGeom prst="rect">
            <a:avLst/>
          </a:prstGeom>
        </p:spPr>
      </p:pic>
      <p:pic>
        <p:nvPicPr>
          <p:cNvPr id="15" name="Grafik 14">
            <a:extLst>
              <a:ext uri="{FF2B5EF4-FFF2-40B4-BE49-F238E27FC236}">
                <a16:creationId xmlns:a16="http://schemas.microsoft.com/office/drawing/2014/main" id="{6C4DD8DE-68DF-CD74-59DE-DFF38CE229AE}"/>
              </a:ext>
            </a:extLst>
          </p:cNvPr>
          <p:cNvPicPr>
            <a:picLocks noChangeAspect="1"/>
          </p:cNvPicPr>
          <p:nvPr/>
        </p:nvPicPr>
        <p:blipFill>
          <a:blip r:embed="rId5"/>
          <a:stretch>
            <a:fillRect/>
          </a:stretch>
        </p:blipFill>
        <p:spPr>
          <a:xfrm>
            <a:off x="3052100" y="5690854"/>
            <a:ext cx="2000529" cy="628738"/>
          </a:xfrm>
          <a:prstGeom prst="rect">
            <a:avLst/>
          </a:prstGeom>
        </p:spPr>
      </p:pic>
      <p:pic>
        <p:nvPicPr>
          <p:cNvPr id="13" name="Grafik 12">
            <a:extLst>
              <a:ext uri="{FF2B5EF4-FFF2-40B4-BE49-F238E27FC236}">
                <a16:creationId xmlns:a16="http://schemas.microsoft.com/office/drawing/2014/main" id="{2C66306D-B833-34E8-0B5A-8A833A2A0E2B}"/>
              </a:ext>
            </a:extLst>
          </p:cNvPr>
          <p:cNvPicPr>
            <a:picLocks noChangeAspect="1"/>
          </p:cNvPicPr>
          <p:nvPr/>
        </p:nvPicPr>
        <p:blipFill>
          <a:blip r:embed="rId6"/>
          <a:srcRect l="4000"/>
          <a:stretch/>
        </p:blipFill>
        <p:spPr>
          <a:xfrm>
            <a:off x="183559" y="962109"/>
            <a:ext cx="2236230" cy="2409244"/>
          </a:xfrm>
          <a:prstGeom prst="rect">
            <a:avLst/>
          </a:prstGeom>
        </p:spPr>
      </p:pic>
      <p:pic>
        <p:nvPicPr>
          <p:cNvPr id="16" name="Grafik 15">
            <a:extLst>
              <a:ext uri="{FF2B5EF4-FFF2-40B4-BE49-F238E27FC236}">
                <a16:creationId xmlns:a16="http://schemas.microsoft.com/office/drawing/2014/main" id="{B2C43FF8-7DC7-AE6C-666A-02CB79B18428}"/>
              </a:ext>
            </a:extLst>
          </p:cNvPr>
          <p:cNvPicPr>
            <a:picLocks noChangeAspect="1"/>
          </p:cNvPicPr>
          <p:nvPr/>
        </p:nvPicPr>
        <p:blipFill>
          <a:blip r:embed="rId4"/>
          <a:stretch>
            <a:fillRect/>
          </a:stretch>
        </p:blipFill>
        <p:spPr>
          <a:xfrm>
            <a:off x="1501938" y="3371352"/>
            <a:ext cx="1009791" cy="1129085"/>
          </a:xfrm>
          <a:prstGeom prst="rect">
            <a:avLst/>
          </a:prstGeom>
        </p:spPr>
      </p:pic>
      <p:sp>
        <p:nvSpPr>
          <p:cNvPr id="18" name="Textfeld 17">
            <a:extLst>
              <a:ext uri="{FF2B5EF4-FFF2-40B4-BE49-F238E27FC236}">
                <a16:creationId xmlns:a16="http://schemas.microsoft.com/office/drawing/2014/main" id="{9163AFD8-C1E1-5779-EC80-12F9544C2C31}"/>
              </a:ext>
            </a:extLst>
          </p:cNvPr>
          <p:cNvSpPr txBox="1"/>
          <p:nvPr/>
        </p:nvSpPr>
        <p:spPr>
          <a:xfrm>
            <a:off x="160607" y="3419674"/>
            <a:ext cx="1731803" cy="707886"/>
          </a:xfrm>
          <a:prstGeom prst="rect">
            <a:avLst/>
          </a:prstGeom>
          <a:solidFill>
            <a:srgbClr val="FFFF00"/>
          </a:solidFill>
        </p:spPr>
        <p:txBody>
          <a:bodyPr wrap="square" rtlCol="0">
            <a:spAutoFit/>
          </a:bodyPr>
          <a:lstStyle/>
          <a:p>
            <a:pPr algn="ctr"/>
            <a:r>
              <a:rPr lang="de-CH" sz="2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Was Jesaja NICHT sieht:</a:t>
            </a:r>
          </a:p>
        </p:txBody>
      </p:sp>
      <p:pic>
        <p:nvPicPr>
          <p:cNvPr id="11" name="Grafik 10">
            <a:extLst>
              <a:ext uri="{FF2B5EF4-FFF2-40B4-BE49-F238E27FC236}">
                <a16:creationId xmlns:a16="http://schemas.microsoft.com/office/drawing/2014/main" id="{99ED045A-6ED7-B855-5E49-43DF3306946A}"/>
              </a:ext>
            </a:extLst>
          </p:cNvPr>
          <p:cNvPicPr>
            <a:picLocks noChangeAspect="1"/>
          </p:cNvPicPr>
          <p:nvPr/>
        </p:nvPicPr>
        <p:blipFill>
          <a:blip r:embed="rId6"/>
          <a:srcRect l="4000"/>
          <a:stretch/>
        </p:blipFill>
        <p:spPr>
          <a:xfrm>
            <a:off x="4749155" y="2628423"/>
            <a:ext cx="362410" cy="540277"/>
          </a:xfrm>
          <a:prstGeom prst="rect">
            <a:avLst/>
          </a:prstGeom>
        </p:spPr>
      </p:pic>
      <p:sp>
        <p:nvSpPr>
          <p:cNvPr id="14" name="Textfeld 13">
            <a:extLst>
              <a:ext uri="{FF2B5EF4-FFF2-40B4-BE49-F238E27FC236}">
                <a16:creationId xmlns:a16="http://schemas.microsoft.com/office/drawing/2014/main" id="{93FADD35-F1D1-0990-BC0F-8580E82A25E0}"/>
              </a:ext>
            </a:extLst>
          </p:cNvPr>
          <p:cNvSpPr txBox="1"/>
          <p:nvPr/>
        </p:nvSpPr>
        <p:spPr>
          <a:xfrm>
            <a:off x="2202511" y="1073199"/>
            <a:ext cx="5147214" cy="1569660"/>
          </a:xfrm>
          <a:prstGeom prst="rect">
            <a:avLst/>
          </a:prstGeom>
          <a:solidFill>
            <a:schemeClr val="bg2"/>
          </a:solidFill>
        </p:spPr>
        <p:txBody>
          <a:bodyPr wrap="square" rtlCol="0">
            <a:spAutoFit/>
          </a:bodyPr>
          <a:lstStyle/>
          <a:p>
            <a:pPr algn="ctr"/>
            <a: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Der Zweck der Gemeinde </a:t>
            </a:r>
            <a:r>
              <a:rPr lang="de-DE" sz="12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nach John MacArthur</a:t>
            </a:r>
            <a:r>
              <a:rPr lang="de-DE" sz="22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 </a:t>
            </a:r>
            <a:r>
              <a:rPr lang="de-DE" sz="2200" dirty="0">
                <a:solidFill>
                  <a:srgbClr val="FF000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Ort der</a:t>
            </a:r>
            <a:br>
              <a:rPr lang="de-DE" sz="22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br>
            <a:r>
              <a:rPr lang="de-DE" sz="22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a:t>
            </a:r>
            <a: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Gott verherrlichen, </a:t>
            </a:r>
            <a:r>
              <a:rPr lang="de-DE" sz="2400" dirty="0">
                <a:solidFill>
                  <a:srgbClr val="FF000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Begegnung</a:t>
            </a:r>
            <a:b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br>
            <a: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die Gläubigen erbauen, </a:t>
            </a:r>
            <a:r>
              <a:rPr lang="de-DE" sz="2400" dirty="0">
                <a:solidFill>
                  <a:srgbClr val="FF000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Erfrischung</a:t>
            </a:r>
            <a:b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br>
            <a:r>
              <a:rPr lang="de-DE" sz="2400"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die Verlorenen </a:t>
            </a:r>
            <a:r>
              <a:rPr lang="de-DE" sz="2400" b="1" dirty="0">
                <a:solidFill>
                  <a:srgbClr val="0070C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evangelisieren.“ </a:t>
            </a:r>
            <a:r>
              <a:rPr lang="de-DE" sz="2400" b="1" dirty="0">
                <a:solidFill>
                  <a:srgbClr val="FF0000"/>
                </a:solidFill>
                <a:effectLst>
                  <a:outerShdw blurRad="38100" dist="38100" dir="2700000" algn="tl">
                    <a:srgbClr val="000000">
                      <a:alpha val="43137"/>
                    </a:srgbClr>
                  </a:outerShdw>
                </a:effectLst>
                <a:latin typeface="Arial Narrow" panose="020B0606020202030204" pitchFamily="34" charset="0"/>
                <a:ea typeface="Tahoma" panose="020B0604030504040204" pitchFamily="34" charset="0"/>
                <a:cs typeface="Tahoma" panose="020B0604030504040204" pitchFamily="34" charset="0"/>
              </a:rPr>
              <a:t>Zurüstung</a:t>
            </a:r>
          </a:p>
        </p:txBody>
      </p:sp>
      <p:sp>
        <p:nvSpPr>
          <p:cNvPr id="4" name="Pfeil: nach unten 3">
            <a:extLst>
              <a:ext uri="{FF2B5EF4-FFF2-40B4-BE49-F238E27FC236}">
                <a16:creationId xmlns:a16="http://schemas.microsoft.com/office/drawing/2014/main" id="{FE6A3603-01A5-B8DC-6A1A-6EAEB53924CD}"/>
              </a:ext>
            </a:extLst>
          </p:cNvPr>
          <p:cNvSpPr/>
          <p:nvPr/>
        </p:nvSpPr>
        <p:spPr>
          <a:xfrm rot="3194222">
            <a:off x="5568382" y="1004927"/>
            <a:ext cx="1630017" cy="4336087"/>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Textfeld 6">
            <a:extLst>
              <a:ext uri="{FF2B5EF4-FFF2-40B4-BE49-F238E27FC236}">
                <a16:creationId xmlns:a16="http://schemas.microsoft.com/office/drawing/2014/main" id="{8EBA45F4-5F05-ADBA-84BD-E008355AA4A9}"/>
              </a:ext>
            </a:extLst>
          </p:cNvPr>
          <p:cNvSpPr txBox="1"/>
          <p:nvPr/>
        </p:nvSpPr>
        <p:spPr>
          <a:xfrm rot="19383229">
            <a:off x="4367291" y="2712460"/>
            <a:ext cx="4390886" cy="523220"/>
          </a:xfrm>
          <a:prstGeom prst="rect">
            <a:avLst/>
          </a:prstGeom>
          <a:noFill/>
        </p:spPr>
        <p:txBody>
          <a:bodyPr wrap="square" rtlCol="0">
            <a:spAutoFit/>
          </a:bodyPr>
          <a:lstStyle/>
          <a:p>
            <a:r>
              <a:rPr lang="de-CH" sz="2800" b="1" dirty="0">
                <a:solidFill>
                  <a:schemeClr val="bg1"/>
                </a:solidFill>
                <a:effectLst>
                  <a:outerShdw blurRad="38100" dist="38100" dir="2700000" algn="tl">
                    <a:srgbClr val="000000">
                      <a:alpha val="43137"/>
                    </a:srgbClr>
                  </a:outerShdw>
                </a:effectLst>
                <a:latin typeface="Arial Narrow" panose="020B0606020202030204" pitchFamily="34" charset="0"/>
              </a:rPr>
              <a:t>Das ‘Gnadenjahr des Herrn’</a:t>
            </a:r>
          </a:p>
        </p:txBody>
      </p:sp>
      <p:sp>
        <p:nvSpPr>
          <p:cNvPr id="12" name="Textfeld 11">
            <a:extLst>
              <a:ext uri="{FF2B5EF4-FFF2-40B4-BE49-F238E27FC236}">
                <a16:creationId xmlns:a16="http://schemas.microsoft.com/office/drawing/2014/main" id="{3E6DD402-4073-31F7-7539-A22A335284E9}"/>
              </a:ext>
            </a:extLst>
          </p:cNvPr>
          <p:cNvSpPr txBox="1"/>
          <p:nvPr/>
        </p:nvSpPr>
        <p:spPr>
          <a:xfrm>
            <a:off x="2014569" y="5784801"/>
            <a:ext cx="5147213" cy="523220"/>
          </a:xfrm>
          <a:prstGeom prst="rect">
            <a:avLst/>
          </a:prstGeom>
          <a:solidFill>
            <a:srgbClr val="FF0000"/>
          </a:solidFill>
        </p:spPr>
        <p:txBody>
          <a:bodyPr wrap="square" rtlCol="0">
            <a:spAutoFit/>
          </a:bodyPr>
          <a:lstStyle/>
          <a:p>
            <a:r>
              <a:rPr lang="de-CH" sz="2800" b="1" dirty="0">
                <a:solidFill>
                  <a:schemeClr val="bg1"/>
                </a:solidFill>
                <a:effectLst>
                  <a:outerShdw blurRad="38100" dist="38100" dir="2700000" algn="tl">
                    <a:srgbClr val="000000">
                      <a:alpha val="43137"/>
                    </a:srgbClr>
                  </a:outerShdw>
                </a:effectLst>
                <a:latin typeface="Arial Narrow" panose="020B0606020202030204" pitchFamily="34" charset="0"/>
              </a:rPr>
              <a:t>Jesaja 61,1-2a) &amp; Lukas 4,18+19</a:t>
            </a:r>
          </a:p>
        </p:txBody>
      </p:sp>
    </p:spTree>
    <p:extLst>
      <p:ext uri="{BB962C8B-B14F-4D97-AF65-F5344CB8AC3E}">
        <p14:creationId xmlns:p14="http://schemas.microsoft.com/office/powerpoint/2010/main" val="6174119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2D37933-E89D-AD7A-3643-086A46B983D0}"/>
            </a:ext>
          </a:extLst>
        </p:cNvPr>
        <p:cNvGrpSpPr/>
        <p:nvPr/>
      </p:nvGrpSpPr>
      <p:grpSpPr>
        <a:xfrm>
          <a:off x="0" y="0"/>
          <a:ext cx="0" cy="0"/>
          <a:chOff x="0" y="0"/>
          <a:chExt cx="0" cy="0"/>
        </a:xfrm>
      </p:grpSpPr>
      <p:pic>
        <p:nvPicPr>
          <p:cNvPr id="3" name="Grafik 2" descr="Ein Bild, das Text, Screenshot, Handschrift enthält.&#10;&#10;Automatisch generierte Beschreibung">
            <a:extLst>
              <a:ext uri="{FF2B5EF4-FFF2-40B4-BE49-F238E27FC236}">
                <a16:creationId xmlns:a16="http://schemas.microsoft.com/office/drawing/2014/main" id="{FB3CEE7D-16DF-7553-4312-DA751C3676F0}"/>
              </a:ext>
            </a:extLst>
          </p:cNvPr>
          <p:cNvPicPr>
            <a:picLocks noChangeAspect="1"/>
          </p:cNvPicPr>
          <p:nvPr/>
        </p:nvPicPr>
        <p:blipFill>
          <a:blip r:embed="rId2"/>
          <a:stretch>
            <a:fillRect/>
          </a:stretch>
        </p:blipFill>
        <p:spPr>
          <a:xfrm>
            <a:off x="0" y="347472"/>
            <a:ext cx="9144000" cy="6163056"/>
          </a:xfrm>
          <a:prstGeom prst="rect">
            <a:avLst/>
          </a:prstGeom>
        </p:spPr>
      </p:pic>
      <p:pic>
        <p:nvPicPr>
          <p:cNvPr id="6" name="Grafik 5">
            <a:extLst>
              <a:ext uri="{FF2B5EF4-FFF2-40B4-BE49-F238E27FC236}">
                <a16:creationId xmlns:a16="http://schemas.microsoft.com/office/drawing/2014/main" id="{B52AF583-6E4F-F746-4A92-305E127CE3D2}"/>
              </a:ext>
            </a:extLst>
          </p:cNvPr>
          <p:cNvPicPr>
            <a:picLocks noChangeAspect="1"/>
          </p:cNvPicPr>
          <p:nvPr/>
        </p:nvPicPr>
        <p:blipFill>
          <a:blip r:embed="rId3"/>
          <a:stretch>
            <a:fillRect/>
          </a:stretch>
        </p:blipFill>
        <p:spPr>
          <a:xfrm>
            <a:off x="4572000" y="2991140"/>
            <a:ext cx="752580" cy="133369"/>
          </a:xfrm>
          <a:prstGeom prst="rect">
            <a:avLst/>
          </a:prstGeom>
        </p:spPr>
      </p:pic>
      <p:pic>
        <p:nvPicPr>
          <p:cNvPr id="8" name="Grafik 7">
            <a:extLst>
              <a:ext uri="{FF2B5EF4-FFF2-40B4-BE49-F238E27FC236}">
                <a16:creationId xmlns:a16="http://schemas.microsoft.com/office/drawing/2014/main" id="{D45E81BC-AF79-993B-92AE-3D9C7B26300C}"/>
              </a:ext>
            </a:extLst>
          </p:cNvPr>
          <p:cNvPicPr>
            <a:picLocks noChangeAspect="1"/>
          </p:cNvPicPr>
          <p:nvPr/>
        </p:nvPicPr>
        <p:blipFill>
          <a:blip r:embed="rId4"/>
          <a:stretch>
            <a:fillRect/>
          </a:stretch>
        </p:blipFill>
        <p:spPr>
          <a:xfrm>
            <a:off x="4443394" y="2991140"/>
            <a:ext cx="1009791" cy="1564957"/>
          </a:xfrm>
          <a:prstGeom prst="rect">
            <a:avLst/>
          </a:prstGeom>
        </p:spPr>
      </p:pic>
      <p:pic>
        <p:nvPicPr>
          <p:cNvPr id="9" name="Grafik 8">
            <a:extLst>
              <a:ext uri="{FF2B5EF4-FFF2-40B4-BE49-F238E27FC236}">
                <a16:creationId xmlns:a16="http://schemas.microsoft.com/office/drawing/2014/main" id="{300EB248-AE16-FA89-5501-8FDDD9F6F6AE}"/>
              </a:ext>
            </a:extLst>
          </p:cNvPr>
          <p:cNvPicPr>
            <a:picLocks noChangeAspect="1"/>
          </p:cNvPicPr>
          <p:nvPr/>
        </p:nvPicPr>
        <p:blipFill>
          <a:blip r:embed="rId4"/>
          <a:stretch>
            <a:fillRect/>
          </a:stretch>
        </p:blipFill>
        <p:spPr>
          <a:xfrm>
            <a:off x="6599523" y="3033244"/>
            <a:ext cx="1542613" cy="1589537"/>
          </a:xfrm>
          <a:prstGeom prst="rect">
            <a:avLst/>
          </a:prstGeom>
        </p:spPr>
      </p:pic>
      <p:pic>
        <p:nvPicPr>
          <p:cNvPr id="10" name="Grafik 9">
            <a:extLst>
              <a:ext uri="{FF2B5EF4-FFF2-40B4-BE49-F238E27FC236}">
                <a16:creationId xmlns:a16="http://schemas.microsoft.com/office/drawing/2014/main" id="{A82FCEE6-D348-ABB1-3D68-EECC7B2C84BA}"/>
              </a:ext>
            </a:extLst>
          </p:cNvPr>
          <p:cNvPicPr>
            <a:picLocks noChangeAspect="1"/>
          </p:cNvPicPr>
          <p:nvPr/>
        </p:nvPicPr>
        <p:blipFill>
          <a:blip r:embed="rId4"/>
          <a:stretch>
            <a:fillRect/>
          </a:stretch>
        </p:blipFill>
        <p:spPr>
          <a:xfrm>
            <a:off x="8099927" y="1685826"/>
            <a:ext cx="928607" cy="3283739"/>
          </a:xfrm>
          <a:prstGeom prst="rect">
            <a:avLst/>
          </a:prstGeom>
        </p:spPr>
      </p:pic>
      <p:pic>
        <p:nvPicPr>
          <p:cNvPr id="2" name="Grafik 1">
            <a:extLst>
              <a:ext uri="{FF2B5EF4-FFF2-40B4-BE49-F238E27FC236}">
                <a16:creationId xmlns:a16="http://schemas.microsoft.com/office/drawing/2014/main" id="{E3252F16-2FA2-918E-5EDB-133F9E1D1E5B}"/>
              </a:ext>
            </a:extLst>
          </p:cNvPr>
          <p:cNvPicPr>
            <a:picLocks noChangeAspect="1"/>
          </p:cNvPicPr>
          <p:nvPr/>
        </p:nvPicPr>
        <p:blipFill>
          <a:blip r:embed="rId4"/>
          <a:stretch>
            <a:fillRect/>
          </a:stretch>
        </p:blipFill>
        <p:spPr>
          <a:xfrm>
            <a:off x="2547205" y="3057824"/>
            <a:ext cx="1009791" cy="1564957"/>
          </a:xfrm>
          <a:prstGeom prst="rect">
            <a:avLst/>
          </a:prstGeom>
        </p:spPr>
      </p:pic>
      <p:pic>
        <p:nvPicPr>
          <p:cNvPr id="5" name="Grafik 4">
            <a:extLst>
              <a:ext uri="{FF2B5EF4-FFF2-40B4-BE49-F238E27FC236}">
                <a16:creationId xmlns:a16="http://schemas.microsoft.com/office/drawing/2014/main" id="{5A53D0E0-9985-C453-D50C-BCAAA797E02C}"/>
              </a:ext>
            </a:extLst>
          </p:cNvPr>
          <p:cNvPicPr>
            <a:picLocks noChangeAspect="1"/>
          </p:cNvPicPr>
          <p:nvPr/>
        </p:nvPicPr>
        <p:blipFill>
          <a:blip r:embed="rId4"/>
          <a:stretch>
            <a:fillRect/>
          </a:stretch>
        </p:blipFill>
        <p:spPr>
          <a:xfrm>
            <a:off x="5589732" y="3045533"/>
            <a:ext cx="1009791" cy="1564957"/>
          </a:xfrm>
          <a:prstGeom prst="rect">
            <a:avLst/>
          </a:prstGeom>
        </p:spPr>
      </p:pic>
      <p:pic>
        <p:nvPicPr>
          <p:cNvPr id="15" name="Grafik 14">
            <a:extLst>
              <a:ext uri="{FF2B5EF4-FFF2-40B4-BE49-F238E27FC236}">
                <a16:creationId xmlns:a16="http://schemas.microsoft.com/office/drawing/2014/main" id="{3423B21C-AC0E-450B-A4A3-29F904B89DEC}"/>
              </a:ext>
            </a:extLst>
          </p:cNvPr>
          <p:cNvPicPr>
            <a:picLocks noChangeAspect="1"/>
          </p:cNvPicPr>
          <p:nvPr/>
        </p:nvPicPr>
        <p:blipFill>
          <a:blip r:embed="rId5"/>
          <a:stretch>
            <a:fillRect/>
          </a:stretch>
        </p:blipFill>
        <p:spPr>
          <a:xfrm>
            <a:off x="3052100" y="5690854"/>
            <a:ext cx="2000529" cy="628738"/>
          </a:xfrm>
          <a:prstGeom prst="rect">
            <a:avLst/>
          </a:prstGeom>
        </p:spPr>
      </p:pic>
      <p:pic>
        <p:nvPicPr>
          <p:cNvPr id="17" name="Grafik 16">
            <a:extLst>
              <a:ext uri="{FF2B5EF4-FFF2-40B4-BE49-F238E27FC236}">
                <a16:creationId xmlns:a16="http://schemas.microsoft.com/office/drawing/2014/main" id="{39E44B96-C5F4-0839-5C70-ECFD91DDDF05}"/>
              </a:ext>
            </a:extLst>
          </p:cNvPr>
          <p:cNvPicPr>
            <a:picLocks noChangeAspect="1"/>
          </p:cNvPicPr>
          <p:nvPr/>
        </p:nvPicPr>
        <p:blipFill>
          <a:blip r:embed="rId5"/>
          <a:stretch>
            <a:fillRect/>
          </a:stretch>
        </p:blipFill>
        <p:spPr>
          <a:xfrm>
            <a:off x="7028005" y="5491483"/>
            <a:ext cx="2000529" cy="628738"/>
          </a:xfrm>
          <a:prstGeom prst="rect">
            <a:avLst/>
          </a:prstGeom>
        </p:spPr>
      </p:pic>
      <p:pic>
        <p:nvPicPr>
          <p:cNvPr id="13" name="Grafik 12">
            <a:extLst>
              <a:ext uri="{FF2B5EF4-FFF2-40B4-BE49-F238E27FC236}">
                <a16:creationId xmlns:a16="http://schemas.microsoft.com/office/drawing/2014/main" id="{A27D6C44-E0D2-0540-7051-3C91ADFC3D8C}"/>
              </a:ext>
            </a:extLst>
          </p:cNvPr>
          <p:cNvPicPr>
            <a:picLocks noChangeAspect="1"/>
          </p:cNvPicPr>
          <p:nvPr/>
        </p:nvPicPr>
        <p:blipFill>
          <a:blip r:embed="rId6"/>
          <a:srcRect l="4000"/>
          <a:stretch/>
        </p:blipFill>
        <p:spPr>
          <a:xfrm>
            <a:off x="183559" y="962109"/>
            <a:ext cx="2236230" cy="2409244"/>
          </a:xfrm>
          <a:prstGeom prst="rect">
            <a:avLst/>
          </a:prstGeom>
        </p:spPr>
      </p:pic>
      <p:pic>
        <p:nvPicPr>
          <p:cNvPr id="16" name="Grafik 15">
            <a:extLst>
              <a:ext uri="{FF2B5EF4-FFF2-40B4-BE49-F238E27FC236}">
                <a16:creationId xmlns:a16="http://schemas.microsoft.com/office/drawing/2014/main" id="{CAC3F7AE-026F-43CF-64FB-0F5112FDD4CC}"/>
              </a:ext>
            </a:extLst>
          </p:cNvPr>
          <p:cNvPicPr>
            <a:picLocks noChangeAspect="1"/>
          </p:cNvPicPr>
          <p:nvPr/>
        </p:nvPicPr>
        <p:blipFill>
          <a:blip r:embed="rId4"/>
          <a:stretch>
            <a:fillRect/>
          </a:stretch>
        </p:blipFill>
        <p:spPr>
          <a:xfrm>
            <a:off x="1501938" y="3371352"/>
            <a:ext cx="1009791" cy="1129085"/>
          </a:xfrm>
          <a:prstGeom prst="rect">
            <a:avLst/>
          </a:prstGeom>
        </p:spPr>
      </p:pic>
      <p:sp>
        <p:nvSpPr>
          <p:cNvPr id="18" name="Textfeld 17">
            <a:extLst>
              <a:ext uri="{FF2B5EF4-FFF2-40B4-BE49-F238E27FC236}">
                <a16:creationId xmlns:a16="http://schemas.microsoft.com/office/drawing/2014/main" id="{C731E703-548A-D38F-F5CC-48F97DAD6540}"/>
              </a:ext>
            </a:extLst>
          </p:cNvPr>
          <p:cNvSpPr txBox="1"/>
          <p:nvPr/>
        </p:nvSpPr>
        <p:spPr>
          <a:xfrm>
            <a:off x="160607" y="3419674"/>
            <a:ext cx="1731803" cy="707886"/>
          </a:xfrm>
          <a:prstGeom prst="rect">
            <a:avLst/>
          </a:prstGeom>
          <a:solidFill>
            <a:srgbClr val="FFFF00"/>
          </a:solidFill>
        </p:spPr>
        <p:txBody>
          <a:bodyPr wrap="square" rtlCol="0">
            <a:spAutoFit/>
          </a:bodyPr>
          <a:lstStyle/>
          <a:p>
            <a:pPr algn="ctr"/>
            <a:r>
              <a:rPr lang="de-CH" sz="2000"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Was Jesaja NICHT sieht:</a:t>
            </a:r>
          </a:p>
        </p:txBody>
      </p:sp>
      <p:sp>
        <p:nvSpPr>
          <p:cNvPr id="14" name="Textfeld 13">
            <a:extLst>
              <a:ext uri="{FF2B5EF4-FFF2-40B4-BE49-F238E27FC236}">
                <a16:creationId xmlns:a16="http://schemas.microsoft.com/office/drawing/2014/main" id="{30D894FE-1F5F-D9E6-B905-87B0D30B6CA7}"/>
              </a:ext>
            </a:extLst>
          </p:cNvPr>
          <p:cNvSpPr txBox="1"/>
          <p:nvPr/>
        </p:nvSpPr>
        <p:spPr>
          <a:xfrm>
            <a:off x="2202511" y="1073199"/>
            <a:ext cx="5147214" cy="3416320"/>
          </a:xfrm>
          <a:prstGeom prst="rect">
            <a:avLst/>
          </a:prstGeom>
          <a:solidFill>
            <a:schemeClr val="bg2"/>
          </a:solidFill>
        </p:spPr>
        <p:txBody>
          <a:bodyPr wrap="square" rtlCol="0">
            <a:spAutoFit/>
          </a:bodyPr>
          <a:lstStyle/>
          <a:p>
            <a:pPr algn="ctr"/>
            <a:r>
              <a:rPr lang="de-CH" sz="3600"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Wir wollen ein Ort </a:t>
            </a:r>
          </a:p>
          <a:p>
            <a:pPr algn="ctr"/>
            <a:r>
              <a:rPr lang="de-CH" sz="3600"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der Begegnung, </a:t>
            </a:r>
          </a:p>
          <a:p>
            <a:pPr algn="ctr"/>
            <a:r>
              <a:rPr lang="de-CH" sz="3600"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der Erfrischung und </a:t>
            </a:r>
          </a:p>
          <a:p>
            <a:pPr algn="ctr"/>
            <a:r>
              <a:rPr lang="de-CH" sz="3600"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der Zurüstung sein </a:t>
            </a:r>
          </a:p>
          <a:p>
            <a:pPr algn="ctr"/>
            <a:r>
              <a:rPr lang="de-CH" sz="36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für unseren Auftrag in der Welt     :</a:t>
            </a:r>
          </a:p>
        </p:txBody>
      </p:sp>
      <p:pic>
        <p:nvPicPr>
          <p:cNvPr id="23" name="Grafik 22">
            <a:extLst>
              <a:ext uri="{FF2B5EF4-FFF2-40B4-BE49-F238E27FC236}">
                <a16:creationId xmlns:a16="http://schemas.microsoft.com/office/drawing/2014/main" id="{0557A67E-2DBD-CB35-72F5-CCEB65D9846E}"/>
              </a:ext>
            </a:extLst>
          </p:cNvPr>
          <p:cNvPicPr>
            <a:picLocks noChangeAspect="1"/>
          </p:cNvPicPr>
          <p:nvPr/>
        </p:nvPicPr>
        <p:blipFill>
          <a:blip r:embed="rId7"/>
          <a:stretch>
            <a:fillRect/>
          </a:stretch>
        </p:blipFill>
        <p:spPr>
          <a:xfrm>
            <a:off x="5748032" y="3873916"/>
            <a:ext cx="464294" cy="531373"/>
          </a:xfrm>
          <a:prstGeom prst="rect">
            <a:avLst/>
          </a:prstGeom>
        </p:spPr>
      </p:pic>
      <p:sp>
        <p:nvSpPr>
          <p:cNvPr id="4" name="Pfeil: nach unten 3">
            <a:extLst>
              <a:ext uri="{FF2B5EF4-FFF2-40B4-BE49-F238E27FC236}">
                <a16:creationId xmlns:a16="http://schemas.microsoft.com/office/drawing/2014/main" id="{0D2E4B41-D7CB-1F05-FC70-A4518DF3C9B5}"/>
              </a:ext>
            </a:extLst>
          </p:cNvPr>
          <p:cNvSpPr/>
          <p:nvPr/>
        </p:nvSpPr>
        <p:spPr>
          <a:xfrm rot="16200000">
            <a:off x="4031309" y="3660393"/>
            <a:ext cx="925153" cy="4704385"/>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Textfeld 6">
            <a:extLst>
              <a:ext uri="{FF2B5EF4-FFF2-40B4-BE49-F238E27FC236}">
                <a16:creationId xmlns:a16="http://schemas.microsoft.com/office/drawing/2014/main" id="{451DD6E1-0359-EDFF-6584-2F19AE08A7EB}"/>
              </a:ext>
            </a:extLst>
          </p:cNvPr>
          <p:cNvSpPr txBox="1"/>
          <p:nvPr/>
        </p:nvSpPr>
        <p:spPr>
          <a:xfrm>
            <a:off x="2085120" y="5708589"/>
            <a:ext cx="5198273" cy="523220"/>
          </a:xfrm>
          <a:prstGeom prst="rect">
            <a:avLst/>
          </a:prstGeom>
          <a:noFill/>
        </p:spPr>
        <p:txBody>
          <a:bodyPr wrap="square" rtlCol="0">
            <a:spAutoFit/>
          </a:bodyPr>
          <a:lstStyle/>
          <a:p>
            <a:r>
              <a:rPr lang="de-CH" sz="2800" dirty="0">
                <a:solidFill>
                  <a:schemeClr val="bg1"/>
                </a:solidFill>
                <a:effectLst>
                  <a:outerShdw blurRad="38100" dist="38100" dir="2700000" algn="tl">
                    <a:srgbClr val="000000">
                      <a:alpha val="43137"/>
                    </a:srgbClr>
                  </a:outerShdw>
                </a:effectLst>
                <a:latin typeface="Arial Narrow" panose="020B0606020202030204" pitchFamily="34" charset="0"/>
              </a:rPr>
              <a:t>Botschafter der Gnade Gottes sein </a:t>
            </a:r>
          </a:p>
        </p:txBody>
      </p:sp>
      <p:pic>
        <p:nvPicPr>
          <p:cNvPr id="11" name="Grafik 10" descr="Ein Bild, das Text, rot, Schrift, Logo enthält.&#10;&#10;Automatisch generierte Beschreibung">
            <a:extLst>
              <a:ext uri="{FF2B5EF4-FFF2-40B4-BE49-F238E27FC236}">
                <a16:creationId xmlns:a16="http://schemas.microsoft.com/office/drawing/2014/main" id="{D21EBA91-EDC9-A9EC-9AFE-13B231CC980C}"/>
              </a:ext>
            </a:extLst>
          </p:cNvPr>
          <p:cNvPicPr>
            <a:picLocks noChangeAspect="1"/>
          </p:cNvPicPr>
          <p:nvPr/>
        </p:nvPicPr>
        <p:blipFill>
          <a:blip r:embed="rId8"/>
          <a:stretch>
            <a:fillRect/>
          </a:stretch>
        </p:blipFill>
        <p:spPr>
          <a:xfrm>
            <a:off x="3941049" y="4882100"/>
            <a:ext cx="476970" cy="556875"/>
          </a:xfrm>
          <a:prstGeom prst="rect">
            <a:avLst/>
          </a:prstGeom>
        </p:spPr>
      </p:pic>
      <p:pic>
        <p:nvPicPr>
          <p:cNvPr id="12" name="Grafik 11">
            <a:extLst>
              <a:ext uri="{FF2B5EF4-FFF2-40B4-BE49-F238E27FC236}">
                <a16:creationId xmlns:a16="http://schemas.microsoft.com/office/drawing/2014/main" id="{3ABE31C4-8260-440C-3569-AFE8E3A2F5C3}"/>
              </a:ext>
            </a:extLst>
          </p:cNvPr>
          <p:cNvPicPr>
            <a:picLocks noChangeAspect="1"/>
          </p:cNvPicPr>
          <p:nvPr/>
        </p:nvPicPr>
        <p:blipFill>
          <a:blip r:embed="rId9"/>
          <a:stretch>
            <a:fillRect/>
          </a:stretch>
        </p:blipFill>
        <p:spPr>
          <a:xfrm>
            <a:off x="6814272" y="5672352"/>
            <a:ext cx="619638" cy="721466"/>
          </a:xfrm>
          <a:prstGeom prst="rect">
            <a:avLst/>
          </a:prstGeom>
        </p:spPr>
      </p:pic>
    </p:spTree>
    <p:extLst>
      <p:ext uri="{BB962C8B-B14F-4D97-AF65-F5344CB8AC3E}">
        <p14:creationId xmlns:p14="http://schemas.microsoft.com/office/powerpoint/2010/main" val="4031581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out)">
                                      <p:cBhvr>
                                        <p:cTn id="7" dur="2000"/>
                                        <p:tgtEl>
                                          <p:spTgt spid="14"/>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circle(out)">
                                      <p:cBhvr>
                                        <p:cTn id="10" dur="2000"/>
                                        <p:tgtEl>
                                          <p:spTgt spid="18"/>
                                        </p:tgtEl>
                                      </p:cBhvr>
                                    </p:animEffect>
                                  </p:childTnLst>
                                </p:cTn>
                              </p:par>
                              <p:par>
                                <p:cTn id="11" presetID="26"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80">
                                          <p:stCondLst>
                                            <p:cond delay="0"/>
                                          </p:stCondLst>
                                        </p:cTn>
                                        <p:tgtEl>
                                          <p:spTgt spid="11"/>
                                        </p:tgtEl>
                                      </p:cBhvr>
                                    </p:animEffect>
                                    <p:anim calcmode="lin" valueType="num">
                                      <p:cBhvr>
                                        <p:cTn id="1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9" dur="26">
                                          <p:stCondLst>
                                            <p:cond delay="650"/>
                                          </p:stCondLst>
                                        </p:cTn>
                                        <p:tgtEl>
                                          <p:spTgt spid="11"/>
                                        </p:tgtEl>
                                      </p:cBhvr>
                                      <p:to x="100000" y="60000"/>
                                    </p:animScale>
                                    <p:animScale>
                                      <p:cBhvr>
                                        <p:cTn id="20" dur="166" decel="50000">
                                          <p:stCondLst>
                                            <p:cond delay="676"/>
                                          </p:stCondLst>
                                        </p:cTn>
                                        <p:tgtEl>
                                          <p:spTgt spid="11"/>
                                        </p:tgtEl>
                                      </p:cBhvr>
                                      <p:to x="100000" y="100000"/>
                                    </p:animScale>
                                    <p:animScale>
                                      <p:cBhvr>
                                        <p:cTn id="21" dur="26">
                                          <p:stCondLst>
                                            <p:cond delay="1312"/>
                                          </p:stCondLst>
                                        </p:cTn>
                                        <p:tgtEl>
                                          <p:spTgt spid="11"/>
                                        </p:tgtEl>
                                      </p:cBhvr>
                                      <p:to x="100000" y="80000"/>
                                    </p:animScale>
                                    <p:animScale>
                                      <p:cBhvr>
                                        <p:cTn id="22" dur="166" decel="50000">
                                          <p:stCondLst>
                                            <p:cond delay="1338"/>
                                          </p:stCondLst>
                                        </p:cTn>
                                        <p:tgtEl>
                                          <p:spTgt spid="11"/>
                                        </p:tgtEl>
                                      </p:cBhvr>
                                      <p:to x="100000" y="100000"/>
                                    </p:animScale>
                                    <p:animScale>
                                      <p:cBhvr>
                                        <p:cTn id="23" dur="26">
                                          <p:stCondLst>
                                            <p:cond delay="1642"/>
                                          </p:stCondLst>
                                        </p:cTn>
                                        <p:tgtEl>
                                          <p:spTgt spid="11"/>
                                        </p:tgtEl>
                                      </p:cBhvr>
                                      <p:to x="100000" y="90000"/>
                                    </p:animScale>
                                    <p:animScale>
                                      <p:cBhvr>
                                        <p:cTn id="24" dur="166" decel="50000">
                                          <p:stCondLst>
                                            <p:cond delay="1668"/>
                                          </p:stCondLst>
                                        </p:cTn>
                                        <p:tgtEl>
                                          <p:spTgt spid="11"/>
                                        </p:tgtEl>
                                      </p:cBhvr>
                                      <p:to x="100000" y="100000"/>
                                    </p:animScale>
                                    <p:animScale>
                                      <p:cBhvr>
                                        <p:cTn id="25" dur="26">
                                          <p:stCondLst>
                                            <p:cond delay="1808"/>
                                          </p:stCondLst>
                                        </p:cTn>
                                        <p:tgtEl>
                                          <p:spTgt spid="11"/>
                                        </p:tgtEl>
                                      </p:cBhvr>
                                      <p:to x="100000" y="95000"/>
                                    </p:animScale>
                                    <p:animScale>
                                      <p:cBhvr>
                                        <p:cTn id="26" dur="166" decel="50000">
                                          <p:stCondLst>
                                            <p:cond delay="1834"/>
                                          </p:stCondLst>
                                        </p:cTn>
                                        <p:tgtEl>
                                          <p:spTgt spid="11"/>
                                        </p:tgtEl>
                                      </p:cBhvr>
                                      <p:to x="100000" y="100000"/>
                                    </p:animScale>
                                  </p:childTnLst>
                                </p:cTn>
                              </p:par>
                              <p:par>
                                <p:cTn id="27" presetID="26"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80">
                                          <p:stCondLst>
                                            <p:cond delay="0"/>
                                          </p:stCondLst>
                                        </p:cTn>
                                        <p:tgtEl>
                                          <p:spTgt spid="12"/>
                                        </p:tgtEl>
                                      </p:cBhvr>
                                    </p:animEffect>
                                    <p:anim calcmode="lin" valueType="num">
                                      <p:cBhvr>
                                        <p:cTn id="3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5" dur="26">
                                          <p:stCondLst>
                                            <p:cond delay="650"/>
                                          </p:stCondLst>
                                        </p:cTn>
                                        <p:tgtEl>
                                          <p:spTgt spid="12"/>
                                        </p:tgtEl>
                                      </p:cBhvr>
                                      <p:to x="100000" y="60000"/>
                                    </p:animScale>
                                    <p:animScale>
                                      <p:cBhvr>
                                        <p:cTn id="36" dur="166" decel="50000">
                                          <p:stCondLst>
                                            <p:cond delay="676"/>
                                          </p:stCondLst>
                                        </p:cTn>
                                        <p:tgtEl>
                                          <p:spTgt spid="12"/>
                                        </p:tgtEl>
                                      </p:cBhvr>
                                      <p:to x="100000" y="100000"/>
                                    </p:animScale>
                                    <p:animScale>
                                      <p:cBhvr>
                                        <p:cTn id="37" dur="26">
                                          <p:stCondLst>
                                            <p:cond delay="1312"/>
                                          </p:stCondLst>
                                        </p:cTn>
                                        <p:tgtEl>
                                          <p:spTgt spid="12"/>
                                        </p:tgtEl>
                                      </p:cBhvr>
                                      <p:to x="100000" y="80000"/>
                                    </p:animScale>
                                    <p:animScale>
                                      <p:cBhvr>
                                        <p:cTn id="38" dur="166" decel="50000">
                                          <p:stCondLst>
                                            <p:cond delay="1338"/>
                                          </p:stCondLst>
                                        </p:cTn>
                                        <p:tgtEl>
                                          <p:spTgt spid="12"/>
                                        </p:tgtEl>
                                      </p:cBhvr>
                                      <p:to x="100000" y="100000"/>
                                    </p:animScale>
                                    <p:animScale>
                                      <p:cBhvr>
                                        <p:cTn id="39" dur="26">
                                          <p:stCondLst>
                                            <p:cond delay="1642"/>
                                          </p:stCondLst>
                                        </p:cTn>
                                        <p:tgtEl>
                                          <p:spTgt spid="12"/>
                                        </p:tgtEl>
                                      </p:cBhvr>
                                      <p:to x="100000" y="90000"/>
                                    </p:animScale>
                                    <p:animScale>
                                      <p:cBhvr>
                                        <p:cTn id="40" dur="166" decel="50000">
                                          <p:stCondLst>
                                            <p:cond delay="1668"/>
                                          </p:stCondLst>
                                        </p:cTn>
                                        <p:tgtEl>
                                          <p:spTgt spid="12"/>
                                        </p:tgtEl>
                                      </p:cBhvr>
                                      <p:to x="100000" y="100000"/>
                                    </p:animScale>
                                    <p:animScale>
                                      <p:cBhvr>
                                        <p:cTn id="41" dur="26">
                                          <p:stCondLst>
                                            <p:cond delay="1808"/>
                                          </p:stCondLst>
                                        </p:cTn>
                                        <p:tgtEl>
                                          <p:spTgt spid="12"/>
                                        </p:tgtEl>
                                      </p:cBhvr>
                                      <p:to x="100000" y="95000"/>
                                    </p:animScale>
                                    <p:animScale>
                                      <p:cBhvr>
                                        <p:cTn id="42"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AECE754-EFC8-81E0-C343-0CE6B331F1C3}"/>
            </a:ext>
          </a:extLst>
        </p:cNvPr>
        <p:cNvGrpSpPr/>
        <p:nvPr/>
      </p:nvGrpSpPr>
      <p:grpSpPr>
        <a:xfrm>
          <a:off x="0" y="0"/>
          <a:ext cx="0" cy="0"/>
          <a:chOff x="0" y="0"/>
          <a:chExt cx="0" cy="0"/>
        </a:xfrm>
      </p:grpSpPr>
      <p:pic>
        <p:nvPicPr>
          <p:cNvPr id="3" name="Grafik 2" descr="Ein Bild, das Text, Screenshot, Handschrift enthält.&#10;&#10;Automatisch generierte Beschreibung">
            <a:extLst>
              <a:ext uri="{FF2B5EF4-FFF2-40B4-BE49-F238E27FC236}">
                <a16:creationId xmlns:a16="http://schemas.microsoft.com/office/drawing/2014/main" id="{CFD8277B-3D0A-F287-B74D-C20772CA944A}"/>
              </a:ext>
            </a:extLst>
          </p:cNvPr>
          <p:cNvPicPr>
            <a:picLocks noChangeAspect="1"/>
          </p:cNvPicPr>
          <p:nvPr/>
        </p:nvPicPr>
        <p:blipFill>
          <a:blip r:embed="rId2"/>
          <a:stretch>
            <a:fillRect/>
          </a:stretch>
        </p:blipFill>
        <p:spPr>
          <a:xfrm>
            <a:off x="0" y="347472"/>
            <a:ext cx="9144000" cy="6163056"/>
          </a:xfrm>
          <a:prstGeom prst="rect">
            <a:avLst/>
          </a:prstGeom>
        </p:spPr>
      </p:pic>
      <p:pic>
        <p:nvPicPr>
          <p:cNvPr id="4" name="Grafik 3">
            <a:extLst>
              <a:ext uri="{FF2B5EF4-FFF2-40B4-BE49-F238E27FC236}">
                <a16:creationId xmlns:a16="http://schemas.microsoft.com/office/drawing/2014/main" id="{BDE6F9C8-FBC9-9BEA-31C7-1F6111257AA1}"/>
              </a:ext>
            </a:extLst>
          </p:cNvPr>
          <p:cNvPicPr>
            <a:picLocks noChangeAspect="1"/>
          </p:cNvPicPr>
          <p:nvPr/>
        </p:nvPicPr>
        <p:blipFill>
          <a:blip r:embed="rId3"/>
          <a:stretch>
            <a:fillRect/>
          </a:stretch>
        </p:blipFill>
        <p:spPr>
          <a:xfrm>
            <a:off x="3558545" y="4822536"/>
            <a:ext cx="1055598" cy="1077332"/>
          </a:xfrm>
          <a:prstGeom prst="rect">
            <a:avLst/>
          </a:prstGeom>
        </p:spPr>
      </p:pic>
    </p:spTree>
    <p:extLst>
      <p:ext uri="{BB962C8B-B14F-4D97-AF65-F5344CB8AC3E}">
        <p14:creationId xmlns:p14="http://schemas.microsoft.com/office/powerpoint/2010/main" val="3484562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7232473-C95B-8D20-8CE2-55DDBEA010A8}"/>
            </a:ext>
          </a:extLst>
        </p:cNvPr>
        <p:cNvGrpSpPr/>
        <p:nvPr/>
      </p:nvGrpSpPr>
      <p:grpSpPr>
        <a:xfrm>
          <a:off x="0" y="0"/>
          <a:ext cx="0" cy="0"/>
          <a:chOff x="0" y="0"/>
          <a:chExt cx="0" cy="0"/>
        </a:xfrm>
      </p:grpSpPr>
      <p:sp>
        <p:nvSpPr>
          <p:cNvPr id="4" name="Pfeil: nach unten 3">
            <a:extLst>
              <a:ext uri="{FF2B5EF4-FFF2-40B4-BE49-F238E27FC236}">
                <a16:creationId xmlns:a16="http://schemas.microsoft.com/office/drawing/2014/main" id="{ED6D8DA1-2DAD-974D-2A5B-9317789A11A2}"/>
              </a:ext>
            </a:extLst>
          </p:cNvPr>
          <p:cNvSpPr/>
          <p:nvPr/>
        </p:nvSpPr>
        <p:spPr>
          <a:xfrm rot="16200000">
            <a:off x="4031309" y="3660393"/>
            <a:ext cx="925153" cy="4704385"/>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extfeld 1">
            <a:extLst>
              <a:ext uri="{FF2B5EF4-FFF2-40B4-BE49-F238E27FC236}">
                <a16:creationId xmlns:a16="http://schemas.microsoft.com/office/drawing/2014/main" id="{5AD8FBDA-F166-F591-7A2D-4ABB1033FAD7}"/>
              </a:ext>
            </a:extLst>
          </p:cNvPr>
          <p:cNvSpPr txBox="1"/>
          <p:nvPr/>
        </p:nvSpPr>
        <p:spPr>
          <a:xfrm>
            <a:off x="278296" y="198783"/>
            <a:ext cx="8340918" cy="1077218"/>
          </a:xfrm>
          <a:prstGeom prst="rect">
            <a:avLst/>
          </a:prstGeom>
          <a:noFill/>
        </p:spPr>
        <p:txBody>
          <a:bodyPr wrap="square" rtlCol="0">
            <a:spAutoFit/>
          </a:bodyPr>
          <a:lstStyle/>
          <a:p>
            <a:endParaRPr lang="de-CH"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de-CH" sz="3200" dirty="0">
                <a:solidFill>
                  <a:schemeClr val="bg1"/>
                </a:solidFill>
                <a:latin typeface="Tahoma" panose="020B0604030504040204" pitchFamily="34" charset="0"/>
                <a:ea typeface="Tahoma" panose="020B0604030504040204" pitchFamily="34" charset="0"/>
                <a:cs typeface="Tahoma" panose="020B0604030504040204" pitchFamily="34" charset="0"/>
              </a:rPr>
              <a:t> &gt; Was bedeutet das für mich?</a:t>
            </a:r>
          </a:p>
        </p:txBody>
      </p:sp>
      <p:sp>
        <p:nvSpPr>
          <p:cNvPr id="3" name="Textfeld 2">
            <a:extLst>
              <a:ext uri="{FF2B5EF4-FFF2-40B4-BE49-F238E27FC236}">
                <a16:creationId xmlns:a16="http://schemas.microsoft.com/office/drawing/2014/main" id="{738B9B7E-55B3-1FB0-1814-8A71A35E3690}"/>
              </a:ext>
            </a:extLst>
          </p:cNvPr>
          <p:cNvSpPr txBox="1"/>
          <p:nvPr/>
        </p:nvSpPr>
        <p:spPr>
          <a:xfrm>
            <a:off x="2085120" y="5708589"/>
            <a:ext cx="5198273" cy="523220"/>
          </a:xfrm>
          <a:prstGeom prst="rect">
            <a:avLst/>
          </a:prstGeom>
          <a:noFill/>
        </p:spPr>
        <p:txBody>
          <a:bodyPr wrap="square" rtlCol="0">
            <a:spAutoFit/>
          </a:bodyPr>
          <a:lstStyle/>
          <a:p>
            <a:r>
              <a:rPr lang="de-CH" sz="2800" dirty="0">
                <a:solidFill>
                  <a:schemeClr val="bg1"/>
                </a:solidFill>
                <a:effectLst>
                  <a:outerShdw blurRad="38100" dist="38100" dir="2700000" algn="tl">
                    <a:srgbClr val="000000">
                      <a:alpha val="43137"/>
                    </a:srgbClr>
                  </a:outerShdw>
                </a:effectLst>
                <a:latin typeface="Arial Narrow" panose="020B0606020202030204" pitchFamily="34" charset="0"/>
              </a:rPr>
              <a:t>Botschafter der Gnade Gottes sein </a:t>
            </a:r>
          </a:p>
        </p:txBody>
      </p:sp>
    </p:spTree>
    <p:extLst>
      <p:ext uri="{BB962C8B-B14F-4D97-AF65-F5344CB8AC3E}">
        <p14:creationId xmlns:p14="http://schemas.microsoft.com/office/powerpoint/2010/main" val="34815508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AB2DC47-186B-0EC1-38B2-CA5F386C685B}"/>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5636A13B-BCF9-232B-A9F5-95D455F0F935}"/>
              </a:ext>
            </a:extLst>
          </p:cNvPr>
          <p:cNvSpPr txBox="1"/>
          <p:nvPr/>
        </p:nvSpPr>
        <p:spPr>
          <a:xfrm>
            <a:off x="278296" y="198783"/>
            <a:ext cx="8340918" cy="2062103"/>
          </a:xfrm>
          <a:prstGeom prst="rect">
            <a:avLst/>
          </a:prstGeom>
          <a:noFill/>
        </p:spPr>
        <p:txBody>
          <a:bodyPr wrap="square" rtlCol="0">
            <a:spAutoFit/>
          </a:bodyPr>
          <a:lstStyle/>
          <a:p>
            <a:endParaRPr lang="de-CH"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de-CH" sz="3200" dirty="0">
                <a:solidFill>
                  <a:schemeClr val="bg1"/>
                </a:solidFill>
                <a:latin typeface="Tahoma" panose="020B0604030504040204" pitchFamily="34" charset="0"/>
                <a:ea typeface="Tahoma" panose="020B0604030504040204" pitchFamily="34" charset="0"/>
                <a:cs typeface="Tahoma" panose="020B0604030504040204" pitchFamily="34" charset="0"/>
              </a:rPr>
              <a:t> &gt; Was bedeutet das für mich?</a:t>
            </a:r>
            <a:br>
              <a:rPr lang="de-CH" sz="3200" dirty="0">
                <a:solidFill>
                  <a:schemeClr val="bg1"/>
                </a:solidFill>
                <a:latin typeface="Tahoma" panose="020B0604030504040204" pitchFamily="34" charset="0"/>
                <a:ea typeface="Tahoma" panose="020B0604030504040204" pitchFamily="34" charset="0"/>
                <a:cs typeface="Tahoma" panose="020B0604030504040204" pitchFamily="34" charset="0"/>
              </a:rPr>
            </a:br>
            <a:endParaRPr lang="de-CH"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de-CH" sz="3200" dirty="0">
                <a:solidFill>
                  <a:schemeClr val="bg1"/>
                </a:solidFill>
                <a:latin typeface="Tahoma" panose="020B0604030504040204" pitchFamily="34" charset="0"/>
                <a:ea typeface="Tahoma" panose="020B0604030504040204" pitchFamily="34" charset="0"/>
                <a:cs typeface="Tahoma" panose="020B0604030504040204" pitchFamily="34" charset="0"/>
              </a:rPr>
              <a:t> &gt; Was möchte mir Gott heute dazu sagen?</a:t>
            </a:r>
          </a:p>
        </p:txBody>
      </p:sp>
      <p:sp>
        <p:nvSpPr>
          <p:cNvPr id="3" name="Pfeil: nach unten 2">
            <a:extLst>
              <a:ext uri="{FF2B5EF4-FFF2-40B4-BE49-F238E27FC236}">
                <a16:creationId xmlns:a16="http://schemas.microsoft.com/office/drawing/2014/main" id="{D67C3A3F-A05E-BEB9-F6C3-FF7A7E353CAF}"/>
              </a:ext>
            </a:extLst>
          </p:cNvPr>
          <p:cNvSpPr/>
          <p:nvPr/>
        </p:nvSpPr>
        <p:spPr>
          <a:xfrm rot="16200000">
            <a:off x="4031309" y="3660393"/>
            <a:ext cx="925153" cy="4704385"/>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 name="Textfeld 3">
            <a:extLst>
              <a:ext uri="{FF2B5EF4-FFF2-40B4-BE49-F238E27FC236}">
                <a16:creationId xmlns:a16="http://schemas.microsoft.com/office/drawing/2014/main" id="{4E96764C-9905-AC8C-DD73-B3655E94D726}"/>
              </a:ext>
            </a:extLst>
          </p:cNvPr>
          <p:cNvSpPr txBox="1"/>
          <p:nvPr/>
        </p:nvSpPr>
        <p:spPr>
          <a:xfrm>
            <a:off x="2085120" y="5708589"/>
            <a:ext cx="5198273" cy="523220"/>
          </a:xfrm>
          <a:prstGeom prst="rect">
            <a:avLst/>
          </a:prstGeom>
          <a:noFill/>
        </p:spPr>
        <p:txBody>
          <a:bodyPr wrap="square" rtlCol="0">
            <a:spAutoFit/>
          </a:bodyPr>
          <a:lstStyle/>
          <a:p>
            <a:r>
              <a:rPr lang="de-CH" sz="2800" dirty="0">
                <a:solidFill>
                  <a:schemeClr val="bg1"/>
                </a:solidFill>
                <a:effectLst>
                  <a:outerShdw blurRad="38100" dist="38100" dir="2700000" algn="tl">
                    <a:srgbClr val="000000">
                      <a:alpha val="43137"/>
                    </a:srgbClr>
                  </a:outerShdw>
                </a:effectLst>
                <a:latin typeface="Arial Narrow" panose="020B0606020202030204" pitchFamily="34" charset="0"/>
              </a:rPr>
              <a:t>Botschafter der Gnade Gottes sein </a:t>
            </a:r>
          </a:p>
        </p:txBody>
      </p:sp>
    </p:spTree>
    <p:extLst>
      <p:ext uri="{BB962C8B-B14F-4D97-AF65-F5344CB8AC3E}">
        <p14:creationId xmlns:p14="http://schemas.microsoft.com/office/powerpoint/2010/main" val="30035582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363CAB4-0051-6AF0-6B73-A99293EED0DC}"/>
            </a:ext>
          </a:extLst>
        </p:cNvPr>
        <p:cNvGrpSpPr/>
        <p:nvPr/>
      </p:nvGrpSpPr>
      <p:grpSpPr>
        <a:xfrm>
          <a:off x="0" y="0"/>
          <a:ext cx="0" cy="0"/>
          <a:chOff x="0" y="0"/>
          <a:chExt cx="0" cy="0"/>
        </a:xfrm>
      </p:grpSpPr>
      <p:sp>
        <p:nvSpPr>
          <p:cNvPr id="5" name="Pfeil: nach unten 4">
            <a:extLst>
              <a:ext uri="{FF2B5EF4-FFF2-40B4-BE49-F238E27FC236}">
                <a16:creationId xmlns:a16="http://schemas.microsoft.com/office/drawing/2014/main" id="{3C23A71A-F8A6-97A9-6D8B-DF7F9BC8E737}"/>
              </a:ext>
            </a:extLst>
          </p:cNvPr>
          <p:cNvSpPr/>
          <p:nvPr/>
        </p:nvSpPr>
        <p:spPr>
          <a:xfrm rot="16200000">
            <a:off x="3519913" y="1983879"/>
            <a:ext cx="925153" cy="1965086"/>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extfeld 1">
            <a:extLst>
              <a:ext uri="{FF2B5EF4-FFF2-40B4-BE49-F238E27FC236}">
                <a16:creationId xmlns:a16="http://schemas.microsoft.com/office/drawing/2014/main" id="{4EB133E3-A526-91F8-B4CE-214D248A3E2D}"/>
              </a:ext>
            </a:extLst>
          </p:cNvPr>
          <p:cNvSpPr txBox="1"/>
          <p:nvPr/>
        </p:nvSpPr>
        <p:spPr>
          <a:xfrm>
            <a:off x="278296" y="198783"/>
            <a:ext cx="8340918" cy="3539430"/>
          </a:xfrm>
          <a:prstGeom prst="rect">
            <a:avLst/>
          </a:prstGeom>
          <a:noFill/>
        </p:spPr>
        <p:txBody>
          <a:bodyPr wrap="square" rtlCol="0">
            <a:spAutoFit/>
          </a:bodyPr>
          <a:lstStyle/>
          <a:p>
            <a:endParaRPr lang="de-CH"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de-CH" sz="3200" dirty="0">
                <a:solidFill>
                  <a:schemeClr val="bg1"/>
                </a:solidFill>
                <a:latin typeface="Tahoma" panose="020B0604030504040204" pitchFamily="34" charset="0"/>
                <a:ea typeface="Tahoma" panose="020B0604030504040204" pitchFamily="34" charset="0"/>
                <a:cs typeface="Tahoma" panose="020B0604030504040204" pitchFamily="34" charset="0"/>
              </a:rPr>
              <a:t> &gt; Was bedeutet das für mich?</a:t>
            </a:r>
            <a:br>
              <a:rPr lang="de-CH" sz="3200" dirty="0">
                <a:solidFill>
                  <a:schemeClr val="bg1"/>
                </a:solidFill>
                <a:latin typeface="Tahoma" panose="020B0604030504040204" pitchFamily="34" charset="0"/>
                <a:ea typeface="Tahoma" panose="020B0604030504040204" pitchFamily="34" charset="0"/>
                <a:cs typeface="Tahoma" panose="020B0604030504040204" pitchFamily="34" charset="0"/>
              </a:rPr>
            </a:br>
            <a:endParaRPr lang="de-CH"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de-CH" sz="3200" dirty="0">
                <a:solidFill>
                  <a:schemeClr val="bg1"/>
                </a:solidFill>
                <a:latin typeface="Tahoma" panose="020B0604030504040204" pitchFamily="34" charset="0"/>
                <a:ea typeface="Tahoma" panose="020B0604030504040204" pitchFamily="34" charset="0"/>
                <a:cs typeface="Tahoma" panose="020B0604030504040204" pitchFamily="34" charset="0"/>
              </a:rPr>
              <a:t> &gt; Was möchte mir Gott heute dazu sagen?</a:t>
            </a:r>
          </a:p>
          <a:p>
            <a:endParaRPr lang="de-CH"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de-CH" sz="3200" dirty="0">
                <a:solidFill>
                  <a:schemeClr val="bg1"/>
                </a:solidFill>
                <a:latin typeface="Tahoma" panose="020B0604030504040204" pitchFamily="34" charset="0"/>
                <a:ea typeface="Tahoma" panose="020B0604030504040204" pitchFamily="34" charset="0"/>
                <a:cs typeface="Tahoma" panose="020B0604030504040204" pitchFamily="34" charset="0"/>
              </a:rPr>
              <a:t> &gt; Um welche </a:t>
            </a:r>
            <a:r>
              <a:rPr lang="de-CH" sz="32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Zurüstung</a:t>
            </a:r>
            <a:r>
              <a:rPr lang="de-CH" sz="3200" dirty="0">
                <a:solidFill>
                  <a:schemeClr val="bg1"/>
                </a:solidFill>
                <a:latin typeface="Tahoma" panose="020B0604030504040204" pitchFamily="34" charset="0"/>
                <a:ea typeface="Tahoma" panose="020B0604030504040204" pitchFamily="34" charset="0"/>
                <a:cs typeface="Tahoma" panose="020B0604030504040204" pitchFamily="34" charset="0"/>
              </a:rPr>
              <a:t> möchte ich IHN für </a:t>
            </a:r>
            <a:br>
              <a:rPr lang="de-CH" sz="320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de-CH" sz="3200" dirty="0">
                <a:solidFill>
                  <a:schemeClr val="bg1"/>
                </a:solidFill>
                <a:latin typeface="Tahoma" panose="020B0604030504040204" pitchFamily="34" charset="0"/>
                <a:ea typeface="Tahoma" panose="020B0604030504040204" pitchFamily="34" charset="0"/>
                <a:cs typeface="Tahoma" panose="020B0604030504040204" pitchFamily="34" charset="0"/>
              </a:rPr>
              <a:t>    diese Aufgabe/meinen Teil dazu bitten?</a:t>
            </a:r>
          </a:p>
        </p:txBody>
      </p:sp>
      <p:sp>
        <p:nvSpPr>
          <p:cNvPr id="3" name="Pfeil: nach unten 2">
            <a:extLst>
              <a:ext uri="{FF2B5EF4-FFF2-40B4-BE49-F238E27FC236}">
                <a16:creationId xmlns:a16="http://schemas.microsoft.com/office/drawing/2014/main" id="{565B416E-D5A0-7A85-EA41-3DDDB52C1EBD}"/>
              </a:ext>
            </a:extLst>
          </p:cNvPr>
          <p:cNvSpPr/>
          <p:nvPr/>
        </p:nvSpPr>
        <p:spPr>
          <a:xfrm rot="16200000">
            <a:off x="4031309" y="3660393"/>
            <a:ext cx="925153" cy="4704385"/>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 name="Textfeld 3">
            <a:extLst>
              <a:ext uri="{FF2B5EF4-FFF2-40B4-BE49-F238E27FC236}">
                <a16:creationId xmlns:a16="http://schemas.microsoft.com/office/drawing/2014/main" id="{888391CD-317B-25F7-8DBA-27FDCDFB7A65}"/>
              </a:ext>
            </a:extLst>
          </p:cNvPr>
          <p:cNvSpPr txBox="1"/>
          <p:nvPr/>
        </p:nvSpPr>
        <p:spPr>
          <a:xfrm>
            <a:off x="2085120" y="5708589"/>
            <a:ext cx="5198273" cy="523220"/>
          </a:xfrm>
          <a:prstGeom prst="rect">
            <a:avLst/>
          </a:prstGeom>
          <a:noFill/>
        </p:spPr>
        <p:txBody>
          <a:bodyPr wrap="square" rtlCol="0">
            <a:spAutoFit/>
          </a:bodyPr>
          <a:lstStyle/>
          <a:p>
            <a:r>
              <a:rPr lang="de-CH" sz="2800" dirty="0">
                <a:solidFill>
                  <a:schemeClr val="bg1"/>
                </a:solidFill>
                <a:effectLst>
                  <a:outerShdw blurRad="38100" dist="38100" dir="2700000" algn="tl">
                    <a:srgbClr val="000000">
                      <a:alpha val="43137"/>
                    </a:srgbClr>
                  </a:outerShdw>
                </a:effectLst>
                <a:latin typeface="Arial Narrow" panose="020B0606020202030204" pitchFamily="34" charset="0"/>
              </a:rPr>
              <a:t>Botschafter der Gnade Gottes sein </a:t>
            </a:r>
          </a:p>
        </p:txBody>
      </p:sp>
    </p:spTree>
    <p:extLst>
      <p:ext uri="{BB962C8B-B14F-4D97-AF65-F5344CB8AC3E}">
        <p14:creationId xmlns:p14="http://schemas.microsoft.com/office/powerpoint/2010/main" val="3871741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F287685-D147-22B8-01D3-7CC291BD05A0}"/>
            </a:ext>
          </a:extLst>
        </p:cNvPr>
        <p:cNvGrpSpPr/>
        <p:nvPr/>
      </p:nvGrpSpPr>
      <p:grpSpPr>
        <a:xfrm>
          <a:off x="0" y="0"/>
          <a:ext cx="0" cy="0"/>
          <a:chOff x="0" y="0"/>
          <a:chExt cx="0" cy="0"/>
        </a:xfrm>
      </p:grpSpPr>
      <p:sp>
        <p:nvSpPr>
          <p:cNvPr id="7" name="Pfeil: nach unten 6">
            <a:extLst>
              <a:ext uri="{FF2B5EF4-FFF2-40B4-BE49-F238E27FC236}">
                <a16:creationId xmlns:a16="http://schemas.microsoft.com/office/drawing/2014/main" id="{E8C926F5-879F-BA07-3B30-F5875A59AAFC}"/>
              </a:ext>
            </a:extLst>
          </p:cNvPr>
          <p:cNvSpPr/>
          <p:nvPr/>
        </p:nvSpPr>
        <p:spPr>
          <a:xfrm rot="16200000">
            <a:off x="3511892" y="1960214"/>
            <a:ext cx="925153" cy="199717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extfeld 1">
            <a:extLst>
              <a:ext uri="{FF2B5EF4-FFF2-40B4-BE49-F238E27FC236}">
                <a16:creationId xmlns:a16="http://schemas.microsoft.com/office/drawing/2014/main" id="{D64901B3-D52C-63E8-32B4-C42E86FFD585}"/>
              </a:ext>
            </a:extLst>
          </p:cNvPr>
          <p:cNvSpPr txBox="1"/>
          <p:nvPr/>
        </p:nvSpPr>
        <p:spPr>
          <a:xfrm>
            <a:off x="278296" y="198783"/>
            <a:ext cx="8340918" cy="3539430"/>
          </a:xfrm>
          <a:prstGeom prst="rect">
            <a:avLst/>
          </a:prstGeom>
          <a:noFill/>
        </p:spPr>
        <p:txBody>
          <a:bodyPr wrap="square" rtlCol="0">
            <a:spAutoFit/>
          </a:bodyPr>
          <a:lstStyle/>
          <a:p>
            <a:endParaRPr lang="de-CH"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de-CH" sz="3200" dirty="0">
                <a:solidFill>
                  <a:schemeClr val="bg1"/>
                </a:solidFill>
                <a:latin typeface="Tahoma" panose="020B0604030504040204" pitchFamily="34" charset="0"/>
                <a:ea typeface="Tahoma" panose="020B0604030504040204" pitchFamily="34" charset="0"/>
                <a:cs typeface="Tahoma" panose="020B0604030504040204" pitchFamily="34" charset="0"/>
              </a:rPr>
              <a:t> &gt; Was bedeutet das für mich?</a:t>
            </a:r>
            <a:br>
              <a:rPr lang="de-CH" sz="3200" dirty="0">
                <a:solidFill>
                  <a:schemeClr val="bg1"/>
                </a:solidFill>
                <a:latin typeface="Tahoma" panose="020B0604030504040204" pitchFamily="34" charset="0"/>
                <a:ea typeface="Tahoma" panose="020B0604030504040204" pitchFamily="34" charset="0"/>
                <a:cs typeface="Tahoma" panose="020B0604030504040204" pitchFamily="34" charset="0"/>
              </a:rPr>
            </a:br>
            <a:endParaRPr lang="de-CH"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de-CH" sz="3200" dirty="0">
                <a:solidFill>
                  <a:schemeClr val="bg1"/>
                </a:solidFill>
                <a:latin typeface="Tahoma" panose="020B0604030504040204" pitchFamily="34" charset="0"/>
                <a:ea typeface="Tahoma" panose="020B0604030504040204" pitchFamily="34" charset="0"/>
                <a:cs typeface="Tahoma" panose="020B0604030504040204" pitchFamily="34" charset="0"/>
              </a:rPr>
              <a:t> &gt; Was möchte mir Gott heute dazu sagen?</a:t>
            </a:r>
          </a:p>
          <a:p>
            <a:endParaRPr lang="de-CH"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de-CH" sz="3200" dirty="0">
                <a:solidFill>
                  <a:schemeClr val="bg1"/>
                </a:solidFill>
                <a:latin typeface="Tahoma" panose="020B0604030504040204" pitchFamily="34" charset="0"/>
                <a:ea typeface="Tahoma" panose="020B0604030504040204" pitchFamily="34" charset="0"/>
                <a:cs typeface="Tahoma" panose="020B0604030504040204" pitchFamily="34" charset="0"/>
              </a:rPr>
              <a:t> &gt; Um welche </a:t>
            </a:r>
            <a:r>
              <a:rPr lang="de-CH" sz="32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Zurüstung </a:t>
            </a:r>
            <a:r>
              <a:rPr lang="de-CH" sz="3200" dirty="0">
                <a:solidFill>
                  <a:schemeClr val="bg1"/>
                </a:solidFill>
                <a:latin typeface="Tahoma" panose="020B0604030504040204" pitchFamily="34" charset="0"/>
                <a:ea typeface="Tahoma" panose="020B0604030504040204" pitchFamily="34" charset="0"/>
                <a:cs typeface="Tahoma" panose="020B0604030504040204" pitchFamily="34" charset="0"/>
              </a:rPr>
              <a:t>möchte ich IHN für </a:t>
            </a:r>
            <a:br>
              <a:rPr lang="de-CH" sz="320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de-CH" sz="3200" dirty="0">
                <a:solidFill>
                  <a:schemeClr val="bg1"/>
                </a:solidFill>
                <a:latin typeface="Tahoma" panose="020B0604030504040204" pitchFamily="34" charset="0"/>
                <a:ea typeface="Tahoma" panose="020B0604030504040204" pitchFamily="34" charset="0"/>
                <a:cs typeface="Tahoma" panose="020B0604030504040204" pitchFamily="34" charset="0"/>
              </a:rPr>
              <a:t>    diese Aufgabe/meinen Teil dazu bitten?</a:t>
            </a:r>
          </a:p>
        </p:txBody>
      </p:sp>
      <p:sp>
        <p:nvSpPr>
          <p:cNvPr id="4" name="Pfeil: nach unten 3">
            <a:extLst>
              <a:ext uri="{FF2B5EF4-FFF2-40B4-BE49-F238E27FC236}">
                <a16:creationId xmlns:a16="http://schemas.microsoft.com/office/drawing/2014/main" id="{CD8B79EE-2330-2C34-A49E-B7A39E93EF91}"/>
              </a:ext>
            </a:extLst>
          </p:cNvPr>
          <p:cNvSpPr/>
          <p:nvPr/>
        </p:nvSpPr>
        <p:spPr>
          <a:xfrm rot="16200000">
            <a:off x="4031309" y="3660393"/>
            <a:ext cx="925153" cy="4704385"/>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 name="Textfeld 4">
            <a:extLst>
              <a:ext uri="{FF2B5EF4-FFF2-40B4-BE49-F238E27FC236}">
                <a16:creationId xmlns:a16="http://schemas.microsoft.com/office/drawing/2014/main" id="{C2EA1C38-89CB-D86C-4B3C-7F94FF775A61}"/>
              </a:ext>
            </a:extLst>
          </p:cNvPr>
          <p:cNvSpPr txBox="1"/>
          <p:nvPr/>
        </p:nvSpPr>
        <p:spPr>
          <a:xfrm>
            <a:off x="2085120" y="5708589"/>
            <a:ext cx="5198273" cy="523220"/>
          </a:xfrm>
          <a:prstGeom prst="rect">
            <a:avLst/>
          </a:prstGeom>
          <a:noFill/>
        </p:spPr>
        <p:txBody>
          <a:bodyPr wrap="square" rtlCol="0">
            <a:spAutoFit/>
          </a:bodyPr>
          <a:lstStyle/>
          <a:p>
            <a:r>
              <a:rPr lang="de-CH" sz="2800" dirty="0">
                <a:solidFill>
                  <a:schemeClr val="bg1"/>
                </a:solidFill>
                <a:effectLst>
                  <a:outerShdw blurRad="38100" dist="38100" dir="2700000" algn="tl">
                    <a:srgbClr val="000000">
                      <a:alpha val="43137"/>
                    </a:srgbClr>
                  </a:outerShdw>
                </a:effectLst>
                <a:latin typeface="Arial Narrow" panose="020B0606020202030204" pitchFamily="34" charset="0"/>
              </a:rPr>
              <a:t>Botschafter der Gnade Gottes sein </a:t>
            </a:r>
          </a:p>
        </p:txBody>
      </p:sp>
      <p:pic>
        <p:nvPicPr>
          <p:cNvPr id="6" name="LIGU LEHM - Ds Gnadejahr - OFFICIAL">
            <a:hlinkClick r:id="" action="ppaction://media"/>
            <a:extLst>
              <a:ext uri="{FF2B5EF4-FFF2-40B4-BE49-F238E27FC236}">
                <a16:creationId xmlns:a16="http://schemas.microsoft.com/office/drawing/2014/main" id="{715F8AD1-FAA0-BC50-886B-3DC1911B1F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978593" y="5748706"/>
            <a:ext cx="609600" cy="609600"/>
          </a:xfrm>
          <a:prstGeom prst="rect">
            <a:avLst/>
          </a:prstGeom>
        </p:spPr>
      </p:pic>
    </p:spTree>
    <p:extLst>
      <p:ext uri="{BB962C8B-B14F-4D97-AF65-F5344CB8AC3E}">
        <p14:creationId xmlns:p14="http://schemas.microsoft.com/office/powerpoint/2010/main" val="179760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283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7DFD3D5-BEE4-229A-958F-4DD30C8A70EE}"/>
            </a:ext>
          </a:extLst>
        </p:cNvPr>
        <p:cNvGrpSpPr/>
        <p:nvPr/>
      </p:nvGrpSpPr>
      <p:grpSpPr>
        <a:xfrm>
          <a:off x="0" y="0"/>
          <a:ext cx="0" cy="0"/>
          <a:chOff x="0" y="0"/>
          <a:chExt cx="0" cy="0"/>
        </a:xfrm>
      </p:grpSpPr>
    </p:spTree>
    <p:extLst>
      <p:ext uri="{BB962C8B-B14F-4D97-AF65-F5344CB8AC3E}">
        <p14:creationId xmlns:p14="http://schemas.microsoft.com/office/powerpoint/2010/main" val="29785595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8006B04-DE19-C8CE-E8BB-7F10E2ECE8C1}"/>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5F5BEF04-BA28-7C90-2DDD-D9412F37A865}"/>
              </a:ext>
            </a:extLst>
          </p:cNvPr>
          <p:cNvPicPr>
            <a:picLocks noChangeAspect="1"/>
          </p:cNvPicPr>
          <p:nvPr/>
        </p:nvPicPr>
        <p:blipFill>
          <a:blip r:embed="rId2"/>
          <a:srcRect b="2828"/>
          <a:stretch/>
        </p:blipFill>
        <p:spPr>
          <a:xfrm>
            <a:off x="0" y="860541"/>
            <a:ext cx="9144000" cy="4991619"/>
          </a:xfrm>
          <a:prstGeom prst="rect">
            <a:avLst/>
          </a:prstGeom>
        </p:spPr>
      </p:pic>
      <p:sp>
        <p:nvSpPr>
          <p:cNvPr id="2" name="Pfeil: nach unten 1">
            <a:extLst>
              <a:ext uri="{FF2B5EF4-FFF2-40B4-BE49-F238E27FC236}">
                <a16:creationId xmlns:a16="http://schemas.microsoft.com/office/drawing/2014/main" id="{E8BB1FDC-41D1-71D4-9722-3198A3611D38}"/>
              </a:ext>
            </a:extLst>
          </p:cNvPr>
          <p:cNvSpPr/>
          <p:nvPr/>
        </p:nvSpPr>
        <p:spPr>
          <a:xfrm rot="3194222">
            <a:off x="2649583" y="-293749"/>
            <a:ext cx="1630017" cy="313030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669852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D81B9A6-F870-9EB5-04AD-FB191F47F4E0}"/>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E90659E4-B962-B9EA-9980-59DE04278C15}"/>
              </a:ext>
            </a:extLst>
          </p:cNvPr>
          <p:cNvPicPr>
            <a:picLocks noChangeAspect="1"/>
          </p:cNvPicPr>
          <p:nvPr/>
        </p:nvPicPr>
        <p:blipFill>
          <a:blip r:embed="rId2"/>
          <a:srcRect b="2828"/>
          <a:stretch/>
        </p:blipFill>
        <p:spPr>
          <a:xfrm>
            <a:off x="0" y="860541"/>
            <a:ext cx="9144000" cy="4991619"/>
          </a:xfrm>
          <a:prstGeom prst="rect">
            <a:avLst/>
          </a:prstGeom>
        </p:spPr>
      </p:pic>
      <p:sp>
        <p:nvSpPr>
          <p:cNvPr id="2" name="Pfeil: nach unten 1">
            <a:extLst>
              <a:ext uri="{FF2B5EF4-FFF2-40B4-BE49-F238E27FC236}">
                <a16:creationId xmlns:a16="http://schemas.microsoft.com/office/drawing/2014/main" id="{DF76841B-F82C-D6D9-21E7-1B3D92C6CDC7}"/>
              </a:ext>
            </a:extLst>
          </p:cNvPr>
          <p:cNvSpPr/>
          <p:nvPr/>
        </p:nvSpPr>
        <p:spPr>
          <a:xfrm rot="3194222">
            <a:off x="2649583" y="-293749"/>
            <a:ext cx="1630017" cy="313030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 name="Textfeld 3">
            <a:extLst>
              <a:ext uri="{FF2B5EF4-FFF2-40B4-BE49-F238E27FC236}">
                <a16:creationId xmlns:a16="http://schemas.microsoft.com/office/drawing/2014/main" id="{D2868200-4D26-8058-9BC6-A0E1C8FCB081}"/>
              </a:ext>
            </a:extLst>
          </p:cNvPr>
          <p:cNvSpPr txBox="1"/>
          <p:nvPr/>
        </p:nvSpPr>
        <p:spPr>
          <a:xfrm rot="19458752">
            <a:off x="2449800" y="919275"/>
            <a:ext cx="2257083" cy="461665"/>
          </a:xfrm>
          <a:prstGeom prst="rect">
            <a:avLst/>
          </a:prstGeom>
          <a:noFill/>
        </p:spPr>
        <p:txBody>
          <a:bodyPr wrap="square" rtlCol="0">
            <a:spAutoFit/>
          </a:bodyPr>
          <a:lstStyle/>
          <a:p>
            <a:r>
              <a:rPr lang="de-CH" sz="2400"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Landwassertal</a:t>
            </a:r>
          </a:p>
        </p:txBody>
      </p:sp>
    </p:spTree>
    <p:extLst>
      <p:ext uri="{BB962C8B-B14F-4D97-AF65-F5344CB8AC3E}">
        <p14:creationId xmlns:p14="http://schemas.microsoft.com/office/powerpoint/2010/main" val="30206214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42B8B3B-3AA3-EF39-1619-2C91902B3E41}"/>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0A212B70-80D6-219C-A8BA-95E9AB5D9DCE}"/>
              </a:ext>
            </a:extLst>
          </p:cNvPr>
          <p:cNvPicPr>
            <a:picLocks noChangeAspect="1"/>
          </p:cNvPicPr>
          <p:nvPr/>
        </p:nvPicPr>
        <p:blipFill>
          <a:blip r:embed="rId2">
            <a:alphaModFix amt="38000"/>
          </a:blip>
          <a:srcRect b="2674"/>
          <a:stretch/>
        </p:blipFill>
        <p:spPr>
          <a:xfrm>
            <a:off x="0" y="-1"/>
            <a:ext cx="12106392" cy="6619285"/>
          </a:xfrm>
          <a:prstGeom prst="rect">
            <a:avLst/>
          </a:prstGeom>
        </p:spPr>
      </p:pic>
      <p:sp>
        <p:nvSpPr>
          <p:cNvPr id="2" name="Textfeld 1">
            <a:extLst>
              <a:ext uri="{FF2B5EF4-FFF2-40B4-BE49-F238E27FC236}">
                <a16:creationId xmlns:a16="http://schemas.microsoft.com/office/drawing/2014/main" id="{A2436E76-FC80-F19D-0AF1-CC61FDF2B93A}"/>
              </a:ext>
            </a:extLst>
          </p:cNvPr>
          <p:cNvSpPr txBox="1"/>
          <p:nvPr/>
        </p:nvSpPr>
        <p:spPr>
          <a:xfrm>
            <a:off x="-321359" y="238716"/>
            <a:ext cx="9101218" cy="2769989"/>
          </a:xfrm>
          <a:prstGeom prst="rect">
            <a:avLst/>
          </a:prstGeom>
          <a:noFill/>
        </p:spPr>
        <p:txBody>
          <a:bodyPr wrap="square" rtlCol="0">
            <a:spAutoFit/>
          </a:bodyPr>
          <a:lstStyle/>
          <a:p>
            <a:pPr indent="457200" algn="r"/>
            <a:r>
              <a:rPr lang="de-CH" sz="11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endParaRPr lang="de-CH" sz="1100" b="1"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indent="457200" algn="r"/>
            <a:endParaRPr lang="de-CH" sz="1100" b="1"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indent="457200" algn="r"/>
            <a:r>
              <a:rPr lang="de-CH" sz="32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«Denn unser Wissen ist </a:t>
            </a:r>
            <a:r>
              <a:rPr lang="de-CH" sz="32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Stückwerk</a:t>
            </a:r>
            <a:r>
              <a:rPr lang="de-CH" sz="32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und </a:t>
            </a:r>
            <a:br>
              <a:rPr lang="de-CH" sz="32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de-CH" sz="32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unser prophetisches Reden ist </a:t>
            </a:r>
            <a:r>
              <a:rPr lang="de-CH" sz="32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Stückwerk</a:t>
            </a:r>
            <a:r>
              <a:rPr lang="de-CH" sz="32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t>
            </a:r>
          </a:p>
          <a:p>
            <a:pPr indent="457200" algn="r"/>
            <a:r>
              <a:rPr lang="de-CH" sz="3200" dirty="0">
                <a:solidFill>
                  <a:srgbClr val="FFC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Wenn aber kommen wird </a:t>
            </a:r>
            <a:r>
              <a:rPr lang="de-CH" sz="3200" b="1" dirty="0">
                <a:solidFill>
                  <a:srgbClr val="FFC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das Vollkommene</a:t>
            </a:r>
            <a:r>
              <a:rPr lang="de-CH" sz="3200" dirty="0">
                <a:solidFill>
                  <a:srgbClr val="FFC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t>
            </a:r>
            <a:r>
              <a:rPr lang="de-CH" sz="3200"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p>
          <a:p>
            <a:pPr indent="457200" algn="r"/>
            <a:r>
              <a:rPr lang="de-CH" sz="3200"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so wird das Stückwerk aufhören</a:t>
            </a:r>
            <a:r>
              <a:rPr lang="de-CH" sz="32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t>
            </a:r>
          </a:p>
          <a:p>
            <a:pPr indent="457200" algn="r"/>
            <a:r>
              <a:rPr lang="de-CH" sz="2400"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1Kor 13,9</a:t>
            </a:r>
          </a:p>
        </p:txBody>
      </p:sp>
    </p:spTree>
    <p:extLst>
      <p:ext uri="{BB962C8B-B14F-4D97-AF65-F5344CB8AC3E}">
        <p14:creationId xmlns:p14="http://schemas.microsoft.com/office/powerpoint/2010/main" val="396905861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967DA91-6BDF-D25F-14AB-4755EE279E07}"/>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64F004FD-FEAD-04E4-96C8-E6BFAF4950A6}"/>
              </a:ext>
            </a:extLst>
          </p:cNvPr>
          <p:cNvPicPr>
            <a:picLocks noChangeAspect="1"/>
          </p:cNvPicPr>
          <p:nvPr/>
        </p:nvPicPr>
        <p:blipFill>
          <a:blip r:embed="rId2">
            <a:alphaModFix amt="38000"/>
          </a:blip>
          <a:srcRect b="2674"/>
          <a:stretch/>
        </p:blipFill>
        <p:spPr>
          <a:xfrm>
            <a:off x="0" y="-1"/>
            <a:ext cx="12106392" cy="6619285"/>
          </a:xfrm>
          <a:prstGeom prst="rect">
            <a:avLst/>
          </a:prstGeom>
        </p:spPr>
      </p:pic>
      <p:sp>
        <p:nvSpPr>
          <p:cNvPr id="2" name="Textfeld 1">
            <a:extLst>
              <a:ext uri="{FF2B5EF4-FFF2-40B4-BE49-F238E27FC236}">
                <a16:creationId xmlns:a16="http://schemas.microsoft.com/office/drawing/2014/main" id="{9E377249-61CE-32AC-FB70-FB3CD081C804}"/>
              </a:ext>
            </a:extLst>
          </p:cNvPr>
          <p:cNvSpPr txBox="1"/>
          <p:nvPr/>
        </p:nvSpPr>
        <p:spPr>
          <a:xfrm>
            <a:off x="-588396" y="238715"/>
            <a:ext cx="9101218" cy="3754874"/>
          </a:xfrm>
          <a:prstGeom prst="rect">
            <a:avLst/>
          </a:prstGeom>
          <a:noFill/>
        </p:spPr>
        <p:txBody>
          <a:bodyPr wrap="square" rtlCol="0">
            <a:spAutoFit/>
          </a:bodyPr>
          <a:lstStyle/>
          <a:p>
            <a:pPr indent="457200" algn="r"/>
            <a:r>
              <a:rPr lang="de-CH" sz="11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endParaRPr lang="de-CH" sz="1100" b="1"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indent="457200" algn="r"/>
            <a:endParaRPr lang="de-CH" sz="1100" b="1"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indent="457200" algn="r"/>
            <a:r>
              <a:rPr lang="de-CH" sz="32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t>
            </a:r>
            <a:r>
              <a:rPr lang="de-DE" sz="3200" b="1" dirty="0">
                <a:solidFill>
                  <a:srgbClr val="FFC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Dann</a:t>
            </a:r>
            <a:r>
              <a:rPr lang="de-DE" sz="32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wird er den </a:t>
            </a:r>
            <a:r>
              <a:rPr lang="de-DE" sz="3200"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Trauerschleier</a:t>
            </a:r>
            <a:r>
              <a:rPr lang="de-DE" sz="32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der über allen Menschen liegt, </a:t>
            </a:r>
            <a:r>
              <a:rPr lang="de-DE" sz="3200" dirty="0" err="1">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zerreissen</a:t>
            </a:r>
            <a:r>
              <a:rPr lang="de-DE" sz="32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p>
          <a:p>
            <a:pPr indent="457200" algn="r"/>
            <a:r>
              <a:rPr lang="de-DE" sz="32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und das </a:t>
            </a:r>
            <a:r>
              <a:rPr lang="de-DE" sz="3200"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Leichentuch wegziehen</a:t>
            </a:r>
            <a:r>
              <a:rPr lang="de-DE" sz="32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p>
          <a:p>
            <a:pPr indent="457200" algn="r"/>
            <a:r>
              <a:rPr lang="de-DE" sz="32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das alle Völker bedeckt. </a:t>
            </a:r>
          </a:p>
          <a:p>
            <a:pPr indent="457200" algn="r"/>
            <a:r>
              <a:rPr lang="de-DE" sz="32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Hier auf diesem Berg (Zion) wird es geschehen!</a:t>
            </a:r>
            <a:r>
              <a:rPr lang="de-CH" sz="32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t>
            </a:r>
          </a:p>
          <a:p>
            <a:pPr indent="457200" algn="r"/>
            <a:r>
              <a:rPr lang="de-CH" sz="2400"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Jesaja 25,7</a:t>
            </a:r>
          </a:p>
        </p:txBody>
      </p:sp>
    </p:spTree>
    <p:extLst>
      <p:ext uri="{BB962C8B-B14F-4D97-AF65-F5344CB8AC3E}">
        <p14:creationId xmlns:p14="http://schemas.microsoft.com/office/powerpoint/2010/main" val="320909991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2802</Words>
  <Application>Microsoft Office PowerPoint</Application>
  <PresentationFormat>Bildschirmpräsentation (4:3)</PresentationFormat>
  <Paragraphs>163</Paragraphs>
  <Slides>58</Slides>
  <Notes>1</Notes>
  <HiddenSlides>0</HiddenSlides>
  <MMClips>1</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58</vt:i4>
      </vt:variant>
    </vt:vector>
  </HeadingPairs>
  <TitlesOfParts>
    <vt:vector size="64" baseType="lpstr">
      <vt:lpstr>Aptos</vt:lpstr>
      <vt:lpstr>Arial</vt:lpstr>
      <vt:lpstr>Arial Narrow</vt:lpstr>
      <vt:lpstr>Helvetica Neue</vt:lpstr>
      <vt:lpstr>Tahoma</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Wie gross ist dein Gott?</dc:title>
  <dc:creator>Gutknecht Noé</dc:creator>
  <cp:lastModifiedBy>David Künzi-Feuz</cp:lastModifiedBy>
  <cp:revision>68</cp:revision>
  <dcterms:created xsi:type="dcterms:W3CDTF">2024-09-06T15:56:41Z</dcterms:created>
  <dcterms:modified xsi:type="dcterms:W3CDTF">2025-01-08T15:10:07Z</dcterms:modified>
</cp:coreProperties>
</file>