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80"/>
  </p:notesMasterIdLst>
  <p:sldIdLst>
    <p:sldId id="463" r:id="rId3"/>
    <p:sldId id="464" r:id="rId4"/>
    <p:sldId id="465" r:id="rId5"/>
    <p:sldId id="466" r:id="rId6"/>
    <p:sldId id="467" r:id="rId7"/>
    <p:sldId id="468" r:id="rId8"/>
    <p:sldId id="469" r:id="rId9"/>
    <p:sldId id="470" r:id="rId10"/>
    <p:sldId id="472" r:id="rId11"/>
    <p:sldId id="473" r:id="rId12"/>
    <p:sldId id="474" r:id="rId13"/>
    <p:sldId id="475" r:id="rId14"/>
    <p:sldId id="476" r:id="rId15"/>
    <p:sldId id="477" r:id="rId16"/>
    <p:sldId id="398" r:id="rId17"/>
    <p:sldId id="478" r:id="rId18"/>
    <p:sldId id="479" r:id="rId19"/>
    <p:sldId id="480" r:id="rId20"/>
    <p:sldId id="481" r:id="rId21"/>
    <p:sldId id="482" r:id="rId22"/>
    <p:sldId id="483" r:id="rId23"/>
    <p:sldId id="484" r:id="rId24"/>
    <p:sldId id="485" r:id="rId25"/>
    <p:sldId id="486" r:id="rId26"/>
    <p:sldId id="487" r:id="rId27"/>
    <p:sldId id="488" r:id="rId28"/>
    <p:sldId id="489" r:id="rId29"/>
    <p:sldId id="490" r:id="rId30"/>
    <p:sldId id="491" r:id="rId31"/>
    <p:sldId id="492" r:id="rId32"/>
    <p:sldId id="493" r:id="rId33"/>
    <p:sldId id="494" r:id="rId34"/>
    <p:sldId id="495" r:id="rId35"/>
    <p:sldId id="496" r:id="rId36"/>
    <p:sldId id="497" r:id="rId37"/>
    <p:sldId id="498" r:id="rId38"/>
    <p:sldId id="499" r:id="rId39"/>
    <p:sldId id="500" r:id="rId40"/>
    <p:sldId id="501" r:id="rId41"/>
    <p:sldId id="502" r:id="rId42"/>
    <p:sldId id="503" r:id="rId43"/>
    <p:sldId id="504" r:id="rId44"/>
    <p:sldId id="505" r:id="rId45"/>
    <p:sldId id="506" r:id="rId46"/>
    <p:sldId id="507" r:id="rId47"/>
    <p:sldId id="339" r:id="rId48"/>
    <p:sldId id="508" r:id="rId49"/>
    <p:sldId id="509" r:id="rId50"/>
    <p:sldId id="510" r:id="rId51"/>
    <p:sldId id="344" r:id="rId52"/>
    <p:sldId id="345" r:id="rId53"/>
    <p:sldId id="511" r:id="rId54"/>
    <p:sldId id="512" r:id="rId55"/>
    <p:sldId id="513" r:id="rId56"/>
    <p:sldId id="514" r:id="rId57"/>
    <p:sldId id="515" r:id="rId58"/>
    <p:sldId id="516" r:id="rId59"/>
    <p:sldId id="342" r:id="rId60"/>
    <p:sldId id="517" r:id="rId61"/>
    <p:sldId id="518" r:id="rId62"/>
    <p:sldId id="519" r:id="rId63"/>
    <p:sldId id="520" r:id="rId64"/>
    <p:sldId id="521" r:id="rId65"/>
    <p:sldId id="522" r:id="rId66"/>
    <p:sldId id="523" r:id="rId67"/>
    <p:sldId id="524" r:id="rId68"/>
    <p:sldId id="525" r:id="rId69"/>
    <p:sldId id="471" r:id="rId70"/>
    <p:sldId id="526" r:id="rId71"/>
    <p:sldId id="528" r:id="rId72"/>
    <p:sldId id="529" r:id="rId73"/>
    <p:sldId id="530" r:id="rId74"/>
    <p:sldId id="531" r:id="rId75"/>
    <p:sldId id="532" r:id="rId76"/>
    <p:sldId id="533" r:id="rId77"/>
    <p:sldId id="534" r:id="rId78"/>
    <p:sldId id="535" r:id="rId79"/>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60" autoAdjust="0"/>
    <p:restoredTop sz="94660"/>
  </p:normalViewPr>
  <p:slideViewPr>
    <p:cSldViewPr>
      <p:cViewPr varScale="1">
        <p:scale>
          <a:sx n="62" d="100"/>
          <a:sy n="62" d="100"/>
        </p:scale>
        <p:origin x="1384" y="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43F362-2496-4C40-9E1B-9673D2240A56}" type="datetimeFigureOut">
              <a:rPr lang="de-CH" smtClean="0"/>
              <a:t>09.10.2023</a:t>
            </a:fld>
            <a:endParaRPr lang="de-CH"/>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59D961-A43F-437E-BA2F-5020521201FE}" type="slidenum">
              <a:rPr lang="de-CH" smtClean="0"/>
              <a:t>‹Nr.›</a:t>
            </a:fld>
            <a:endParaRPr lang="de-CH"/>
          </a:p>
        </p:txBody>
      </p:sp>
    </p:spTree>
    <p:extLst>
      <p:ext uri="{BB962C8B-B14F-4D97-AF65-F5344CB8AC3E}">
        <p14:creationId xmlns:p14="http://schemas.microsoft.com/office/powerpoint/2010/main" val="3202910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6A2152-9C17-4589-9485-5EF1BAA8D286}"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2530763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BAB223-E05E-4726-9472-B90CB187BE85}"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3109429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4E0B23-C08C-444E-B12A-D073561430BC}"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1962218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CH"/>
          </a:p>
        </p:txBody>
      </p:sp>
      <p:sp>
        <p:nvSpPr>
          <p:cNvPr id="4" name="Datumsplatzhalter 3"/>
          <p:cNvSpPr>
            <a:spLocks noGrp="1"/>
          </p:cNvSpPr>
          <p:nvPr>
            <p:ph type="dt" sz="half" idx="10"/>
          </p:nvPr>
        </p:nvSpPr>
        <p:spPr/>
        <p:txBody>
          <a:bodyPr/>
          <a:lstStyle/>
          <a:p>
            <a:fld id="{289D0C01-0455-4CFE-AC83-1B474E6F6614}" type="datetimeFigureOut">
              <a:rPr lang="de-CH" smtClean="0"/>
              <a:t>09.10.2023</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A8706894-E576-43B9-A03A-25EE519BFCF2}" type="slidenum">
              <a:rPr lang="de-CH" smtClean="0"/>
              <a:t>‹Nr.›</a:t>
            </a:fld>
            <a:endParaRPr lang="de-CH"/>
          </a:p>
        </p:txBody>
      </p:sp>
    </p:spTree>
    <p:extLst>
      <p:ext uri="{BB962C8B-B14F-4D97-AF65-F5344CB8AC3E}">
        <p14:creationId xmlns:p14="http://schemas.microsoft.com/office/powerpoint/2010/main" val="28689321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fld id="{289D0C01-0455-4CFE-AC83-1B474E6F6614}" type="datetimeFigureOut">
              <a:rPr lang="de-CH" smtClean="0"/>
              <a:t>09.10.2023</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A8706894-E576-43B9-A03A-25EE519BFCF2}" type="slidenum">
              <a:rPr lang="de-CH" smtClean="0"/>
              <a:t>‹Nr.›</a:t>
            </a:fld>
            <a:endParaRPr lang="de-CH"/>
          </a:p>
        </p:txBody>
      </p:sp>
    </p:spTree>
    <p:extLst>
      <p:ext uri="{BB962C8B-B14F-4D97-AF65-F5344CB8AC3E}">
        <p14:creationId xmlns:p14="http://schemas.microsoft.com/office/powerpoint/2010/main" val="40903125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289D0C01-0455-4CFE-AC83-1B474E6F6614}" type="datetimeFigureOut">
              <a:rPr lang="de-CH" smtClean="0"/>
              <a:t>09.10.2023</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A8706894-E576-43B9-A03A-25EE519BFCF2}" type="slidenum">
              <a:rPr lang="de-CH" smtClean="0"/>
              <a:t>‹Nr.›</a:t>
            </a:fld>
            <a:endParaRPr lang="de-CH"/>
          </a:p>
        </p:txBody>
      </p:sp>
    </p:spTree>
    <p:extLst>
      <p:ext uri="{BB962C8B-B14F-4D97-AF65-F5344CB8AC3E}">
        <p14:creationId xmlns:p14="http://schemas.microsoft.com/office/powerpoint/2010/main" val="16088163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p:cNvSpPr>
            <a:spLocks noGrp="1"/>
          </p:cNvSpPr>
          <p:nvPr>
            <p:ph type="dt" sz="half" idx="10"/>
          </p:nvPr>
        </p:nvSpPr>
        <p:spPr/>
        <p:txBody>
          <a:bodyPr/>
          <a:lstStyle/>
          <a:p>
            <a:fld id="{289D0C01-0455-4CFE-AC83-1B474E6F6614}" type="datetimeFigureOut">
              <a:rPr lang="de-CH" smtClean="0"/>
              <a:t>09.10.2023</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A8706894-E576-43B9-A03A-25EE519BFCF2}" type="slidenum">
              <a:rPr lang="de-CH" smtClean="0"/>
              <a:t>‹Nr.›</a:t>
            </a:fld>
            <a:endParaRPr lang="de-CH"/>
          </a:p>
        </p:txBody>
      </p:sp>
    </p:spTree>
    <p:extLst>
      <p:ext uri="{BB962C8B-B14F-4D97-AF65-F5344CB8AC3E}">
        <p14:creationId xmlns:p14="http://schemas.microsoft.com/office/powerpoint/2010/main" val="6168339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289D0C01-0455-4CFE-AC83-1B474E6F6614}" type="datetimeFigureOut">
              <a:rPr lang="de-CH" smtClean="0"/>
              <a:t>09.10.2023</a:t>
            </a:fld>
            <a:endParaRPr lang="de-CH"/>
          </a:p>
        </p:txBody>
      </p:sp>
      <p:sp>
        <p:nvSpPr>
          <p:cNvPr id="8" name="Fußzeilenplatzhalter 7"/>
          <p:cNvSpPr>
            <a:spLocks noGrp="1"/>
          </p:cNvSpPr>
          <p:nvPr>
            <p:ph type="ftr" sz="quarter" idx="11"/>
          </p:nvPr>
        </p:nvSpPr>
        <p:spPr/>
        <p:txBody>
          <a:bodyPr/>
          <a:lstStyle/>
          <a:p>
            <a:endParaRPr lang="de-CH"/>
          </a:p>
        </p:txBody>
      </p:sp>
      <p:sp>
        <p:nvSpPr>
          <p:cNvPr id="9" name="Foliennummernplatzhalter 8"/>
          <p:cNvSpPr>
            <a:spLocks noGrp="1"/>
          </p:cNvSpPr>
          <p:nvPr>
            <p:ph type="sldNum" sz="quarter" idx="12"/>
          </p:nvPr>
        </p:nvSpPr>
        <p:spPr/>
        <p:txBody>
          <a:bodyPr/>
          <a:lstStyle/>
          <a:p>
            <a:fld id="{A8706894-E576-43B9-A03A-25EE519BFCF2}" type="slidenum">
              <a:rPr lang="de-CH" smtClean="0"/>
              <a:t>‹Nr.›</a:t>
            </a:fld>
            <a:endParaRPr lang="de-CH"/>
          </a:p>
        </p:txBody>
      </p:sp>
    </p:spTree>
    <p:extLst>
      <p:ext uri="{BB962C8B-B14F-4D97-AF65-F5344CB8AC3E}">
        <p14:creationId xmlns:p14="http://schemas.microsoft.com/office/powerpoint/2010/main" val="38475225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Datumsplatzhalter 2"/>
          <p:cNvSpPr>
            <a:spLocks noGrp="1"/>
          </p:cNvSpPr>
          <p:nvPr>
            <p:ph type="dt" sz="half" idx="10"/>
          </p:nvPr>
        </p:nvSpPr>
        <p:spPr/>
        <p:txBody>
          <a:bodyPr/>
          <a:lstStyle/>
          <a:p>
            <a:fld id="{289D0C01-0455-4CFE-AC83-1B474E6F6614}" type="datetimeFigureOut">
              <a:rPr lang="de-CH" smtClean="0"/>
              <a:t>09.10.2023</a:t>
            </a:fld>
            <a:endParaRPr lang="de-CH"/>
          </a:p>
        </p:txBody>
      </p:sp>
      <p:sp>
        <p:nvSpPr>
          <p:cNvPr id="4" name="Fußzeilenplatzhalter 3"/>
          <p:cNvSpPr>
            <a:spLocks noGrp="1"/>
          </p:cNvSpPr>
          <p:nvPr>
            <p:ph type="ftr" sz="quarter" idx="11"/>
          </p:nvPr>
        </p:nvSpPr>
        <p:spPr/>
        <p:txBody>
          <a:bodyPr/>
          <a:lstStyle/>
          <a:p>
            <a:endParaRPr lang="de-CH"/>
          </a:p>
        </p:txBody>
      </p:sp>
      <p:sp>
        <p:nvSpPr>
          <p:cNvPr id="5" name="Foliennummernplatzhalter 4"/>
          <p:cNvSpPr>
            <a:spLocks noGrp="1"/>
          </p:cNvSpPr>
          <p:nvPr>
            <p:ph type="sldNum" sz="quarter" idx="12"/>
          </p:nvPr>
        </p:nvSpPr>
        <p:spPr/>
        <p:txBody>
          <a:bodyPr/>
          <a:lstStyle/>
          <a:p>
            <a:fld id="{A8706894-E576-43B9-A03A-25EE519BFCF2}" type="slidenum">
              <a:rPr lang="de-CH" smtClean="0"/>
              <a:t>‹Nr.›</a:t>
            </a:fld>
            <a:endParaRPr lang="de-CH"/>
          </a:p>
        </p:txBody>
      </p:sp>
    </p:spTree>
    <p:extLst>
      <p:ext uri="{BB962C8B-B14F-4D97-AF65-F5344CB8AC3E}">
        <p14:creationId xmlns:p14="http://schemas.microsoft.com/office/powerpoint/2010/main" val="33449939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289D0C01-0455-4CFE-AC83-1B474E6F6614}" type="datetimeFigureOut">
              <a:rPr lang="de-CH" smtClean="0"/>
              <a:t>09.10.2023</a:t>
            </a:fld>
            <a:endParaRPr lang="de-CH"/>
          </a:p>
        </p:txBody>
      </p:sp>
      <p:sp>
        <p:nvSpPr>
          <p:cNvPr id="3" name="Fußzeilenplatzhalter 2"/>
          <p:cNvSpPr>
            <a:spLocks noGrp="1"/>
          </p:cNvSpPr>
          <p:nvPr>
            <p:ph type="ftr" sz="quarter" idx="11"/>
          </p:nvPr>
        </p:nvSpPr>
        <p:spPr/>
        <p:txBody>
          <a:bodyPr/>
          <a:lstStyle/>
          <a:p>
            <a:endParaRPr lang="de-CH"/>
          </a:p>
        </p:txBody>
      </p:sp>
      <p:sp>
        <p:nvSpPr>
          <p:cNvPr id="4" name="Foliennummernplatzhalter 3"/>
          <p:cNvSpPr>
            <a:spLocks noGrp="1"/>
          </p:cNvSpPr>
          <p:nvPr>
            <p:ph type="sldNum" sz="quarter" idx="12"/>
          </p:nvPr>
        </p:nvSpPr>
        <p:spPr/>
        <p:txBody>
          <a:bodyPr/>
          <a:lstStyle/>
          <a:p>
            <a:fld id="{A8706894-E576-43B9-A03A-25EE519BFCF2}" type="slidenum">
              <a:rPr lang="de-CH" smtClean="0"/>
              <a:t>‹Nr.›</a:t>
            </a:fld>
            <a:endParaRPr lang="de-CH"/>
          </a:p>
        </p:txBody>
      </p:sp>
    </p:spTree>
    <p:extLst>
      <p:ext uri="{BB962C8B-B14F-4D97-AF65-F5344CB8AC3E}">
        <p14:creationId xmlns:p14="http://schemas.microsoft.com/office/powerpoint/2010/main" val="38691086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289D0C01-0455-4CFE-AC83-1B474E6F6614}" type="datetimeFigureOut">
              <a:rPr lang="de-CH" smtClean="0"/>
              <a:t>09.10.2023</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A8706894-E576-43B9-A03A-25EE519BFCF2}" type="slidenum">
              <a:rPr lang="de-CH" smtClean="0"/>
              <a:t>‹Nr.›</a:t>
            </a:fld>
            <a:endParaRPr lang="de-CH"/>
          </a:p>
        </p:txBody>
      </p:sp>
    </p:spTree>
    <p:extLst>
      <p:ext uri="{BB962C8B-B14F-4D97-AF65-F5344CB8AC3E}">
        <p14:creationId xmlns:p14="http://schemas.microsoft.com/office/powerpoint/2010/main" val="272911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90B49A-92B4-4677-9587-848F7C34323D}"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27915078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289D0C01-0455-4CFE-AC83-1B474E6F6614}" type="datetimeFigureOut">
              <a:rPr lang="de-CH" smtClean="0"/>
              <a:t>09.10.2023</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A8706894-E576-43B9-A03A-25EE519BFCF2}" type="slidenum">
              <a:rPr lang="de-CH" smtClean="0"/>
              <a:t>‹Nr.›</a:t>
            </a:fld>
            <a:endParaRPr lang="de-CH"/>
          </a:p>
        </p:txBody>
      </p:sp>
    </p:spTree>
    <p:extLst>
      <p:ext uri="{BB962C8B-B14F-4D97-AF65-F5344CB8AC3E}">
        <p14:creationId xmlns:p14="http://schemas.microsoft.com/office/powerpoint/2010/main" val="42298424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fld id="{289D0C01-0455-4CFE-AC83-1B474E6F6614}" type="datetimeFigureOut">
              <a:rPr lang="de-CH" smtClean="0"/>
              <a:t>09.10.2023</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A8706894-E576-43B9-A03A-25EE519BFCF2}" type="slidenum">
              <a:rPr lang="de-CH" smtClean="0"/>
              <a:t>‹Nr.›</a:t>
            </a:fld>
            <a:endParaRPr lang="de-CH"/>
          </a:p>
        </p:txBody>
      </p:sp>
    </p:spTree>
    <p:extLst>
      <p:ext uri="{BB962C8B-B14F-4D97-AF65-F5344CB8AC3E}">
        <p14:creationId xmlns:p14="http://schemas.microsoft.com/office/powerpoint/2010/main" val="5470677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fld id="{289D0C01-0455-4CFE-AC83-1B474E6F6614}" type="datetimeFigureOut">
              <a:rPr lang="de-CH" smtClean="0"/>
              <a:t>09.10.2023</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A8706894-E576-43B9-A03A-25EE519BFCF2}" type="slidenum">
              <a:rPr lang="de-CH" smtClean="0"/>
              <a:t>‹Nr.›</a:t>
            </a:fld>
            <a:endParaRPr lang="de-CH"/>
          </a:p>
        </p:txBody>
      </p:sp>
    </p:spTree>
    <p:extLst>
      <p:ext uri="{BB962C8B-B14F-4D97-AF65-F5344CB8AC3E}">
        <p14:creationId xmlns:p14="http://schemas.microsoft.com/office/powerpoint/2010/main" val="93870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E38C17-2A90-43B7-84F9-8BFB754DC66F}"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3359118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B8BD6BB-5A65-4BC2-9085-224BDAAA2853}"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2304511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B2ABC39-B09B-4BBF-9ECE-D801533F8B08}"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2798561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C198878-74F3-4C64-8816-CCA686D24B00}"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4177564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ADE519D-02C6-467F-97C5-20ECEFFECB8D}"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1568588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029F5B-B6A6-487E-B182-72EFC3B21E84}"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698916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3E7E80-862E-4A3B-821D-072E246391C5}"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669190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de-DE">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de-DE">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4B2C8FB9-33CB-470A-AD6F-568F1C9D5463}" type="slidenum">
              <a:rPr lang="de-DE">
                <a:solidFill>
                  <a:srgbClr val="000000"/>
                </a:solidFill>
              </a:rPr>
              <a:pPr fontAlgn="base">
                <a:spcBef>
                  <a:spcPct val="0"/>
                </a:spcBef>
                <a:spcAft>
                  <a:spcPct val="0"/>
                </a:spcAft>
                <a:defRPr/>
              </a:pPr>
              <a:t>‹Nr.›</a:t>
            </a:fld>
            <a:endParaRPr lang="de-DE">
              <a:solidFill>
                <a:srgbClr val="000000"/>
              </a:solidFill>
            </a:endParaRPr>
          </a:p>
        </p:txBody>
      </p:sp>
    </p:spTree>
    <p:extLst>
      <p:ext uri="{BB962C8B-B14F-4D97-AF65-F5344CB8AC3E}">
        <p14:creationId xmlns:p14="http://schemas.microsoft.com/office/powerpoint/2010/main" val="14916515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endParaRPr lang="de-CH"/>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9D0C01-0455-4CFE-AC83-1B474E6F6614}" type="datetimeFigureOut">
              <a:rPr lang="de-CH" smtClean="0"/>
              <a:t>09.10.2023</a:t>
            </a:fld>
            <a:endParaRPr lang="de-CH"/>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706894-E576-43B9-A03A-25EE519BFCF2}" type="slidenum">
              <a:rPr lang="de-CH" smtClean="0"/>
              <a:t>‹Nr.›</a:t>
            </a:fld>
            <a:endParaRPr lang="de-CH"/>
          </a:p>
        </p:txBody>
      </p:sp>
    </p:spTree>
    <p:extLst>
      <p:ext uri="{BB962C8B-B14F-4D97-AF65-F5344CB8AC3E}">
        <p14:creationId xmlns:p14="http://schemas.microsoft.com/office/powerpoint/2010/main" val="7371513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7.emf"/><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7.emf"/><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9.png"/></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5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2A17B3-B54E-465A-A73C-BA07BA5269E8}"/>
              </a:ext>
            </a:extLst>
          </p:cNvPr>
          <p:cNvSpPr>
            <a:spLocks noGrp="1"/>
          </p:cNvSpPr>
          <p:nvPr>
            <p:ph type="title"/>
          </p:nvPr>
        </p:nvSpPr>
        <p:spPr/>
        <p:txBody>
          <a:bodyPr/>
          <a:lstStyle/>
          <a:p>
            <a:endParaRPr lang="de-CH"/>
          </a:p>
        </p:txBody>
      </p:sp>
      <p:sp>
        <p:nvSpPr>
          <p:cNvPr id="3" name="Inhaltsplatzhalter 2">
            <a:extLst>
              <a:ext uri="{FF2B5EF4-FFF2-40B4-BE49-F238E27FC236}">
                <a16:creationId xmlns:a16="http://schemas.microsoft.com/office/drawing/2014/main" id="{6FA48948-B114-4634-BCC2-97F121C70C0E}"/>
              </a:ext>
            </a:extLst>
          </p:cNvPr>
          <p:cNvSpPr>
            <a:spLocks noGrp="1"/>
          </p:cNvSpPr>
          <p:nvPr>
            <p:ph idx="1"/>
          </p:nvPr>
        </p:nvSpPr>
        <p:spPr/>
        <p:txBody>
          <a:bodyPr/>
          <a:lstStyle/>
          <a:p>
            <a:endParaRPr lang="de-CH"/>
          </a:p>
        </p:txBody>
      </p:sp>
    </p:spTree>
    <p:extLst>
      <p:ext uri="{BB962C8B-B14F-4D97-AF65-F5344CB8AC3E}">
        <p14:creationId xmlns:p14="http://schemas.microsoft.com/office/powerpoint/2010/main" val="22646381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tertitel 4"/>
          <p:cNvSpPr>
            <a:spLocks noGrp="1"/>
          </p:cNvSpPr>
          <p:nvPr>
            <p:ph type="subTitle" idx="1"/>
          </p:nvPr>
        </p:nvSpPr>
        <p:spPr>
          <a:xfrm>
            <a:off x="-13834" y="1047593"/>
            <a:ext cx="9157834" cy="4359141"/>
          </a:xfrm>
        </p:spPr>
        <p:txBody>
          <a:bodyPr/>
          <a:lstStyle/>
          <a:p>
            <a:pPr algn="r"/>
            <a:endParaRPr lang="de-CH" dirty="0">
              <a:solidFill>
                <a:schemeClr val="bg1"/>
              </a:solidFill>
              <a:effectLst>
                <a:outerShdw blurRad="38100" dist="38100" dir="2700000" algn="tl">
                  <a:srgbClr val="000000">
                    <a:alpha val="43137"/>
                  </a:srgbClr>
                </a:outerShdw>
              </a:effectLst>
              <a:latin typeface="Arial Narrow" panose="020B0606020202030204" pitchFamily="34" charset="0"/>
            </a:endParaRPr>
          </a:p>
          <a:p>
            <a:pPr algn="r"/>
            <a:r>
              <a:rPr lang="de-CH" dirty="0">
                <a:solidFill>
                  <a:schemeClr val="bg1"/>
                </a:solidFill>
                <a:effectLst>
                  <a:outerShdw blurRad="38100" dist="38100" dir="2700000" algn="tl">
                    <a:srgbClr val="000000">
                      <a:alpha val="43137"/>
                    </a:srgbClr>
                  </a:outerShdw>
                </a:effectLst>
                <a:latin typeface="Arial Narrow" panose="020B0606020202030204" pitchFamily="34" charset="0"/>
              </a:rPr>
              <a:t>«Dieser Bund gilt für alle Zeiten, für dich und für deine Nachkommen. Es ist ein Versprechen, das niemals gebrochen wird: Ich bin dein Gott und der Gott deiner Nachkommen, und ich gebe euch das ganze Land Kanaan, wo ihr bisher nur Fremde seid. Ihr werdet es für immer besitzen, und ich werde euer Gott sein.»</a:t>
            </a:r>
          </a:p>
          <a:p>
            <a:pPr algn="r"/>
            <a:r>
              <a:rPr lang="de-CH" dirty="0">
                <a:solidFill>
                  <a:schemeClr val="bg1"/>
                </a:solidFill>
                <a:effectLst>
                  <a:outerShdw blurRad="38100" dist="38100" dir="2700000" algn="tl">
                    <a:srgbClr val="000000">
                      <a:alpha val="43137"/>
                    </a:srgbClr>
                  </a:outerShdw>
                </a:effectLst>
                <a:latin typeface="Arial Narrow" panose="020B0606020202030204" pitchFamily="34" charset="0"/>
              </a:rPr>
              <a:t>1Mo 17,7-8</a:t>
            </a:r>
          </a:p>
        </p:txBody>
      </p:sp>
      <p:pic>
        <p:nvPicPr>
          <p:cNvPr id="2" name="Picture 2">
            <a:extLst>
              <a:ext uri="{FF2B5EF4-FFF2-40B4-BE49-F238E27FC236}">
                <a16:creationId xmlns:a16="http://schemas.microsoft.com/office/drawing/2014/main" id="{36AD92E6-F4A2-D551-4A95-0713A51C9A3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99" y="1"/>
            <a:ext cx="3052833" cy="1714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419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tertitel 4"/>
          <p:cNvSpPr>
            <a:spLocks noGrp="1"/>
          </p:cNvSpPr>
          <p:nvPr>
            <p:ph type="subTitle" idx="1"/>
          </p:nvPr>
        </p:nvSpPr>
        <p:spPr>
          <a:xfrm>
            <a:off x="-13834" y="1047593"/>
            <a:ext cx="9157834" cy="4359141"/>
          </a:xfrm>
        </p:spPr>
        <p:txBody>
          <a:bodyPr/>
          <a:lstStyle/>
          <a:p>
            <a:pPr algn="r"/>
            <a:endParaRPr lang="de-CH" dirty="0">
              <a:solidFill>
                <a:schemeClr val="bg1"/>
              </a:solidFill>
              <a:effectLst>
                <a:outerShdw blurRad="38100" dist="38100" dir="2700000" algn="tl">
                  <a:srgbClr val="000000">
                    <a:alpha val="43137"/>
                  </a:srgbClr>
                </a:outerShdw>
              </a:effectLst>
              <a:latin typeface="Arial Narrow" panose="020B0606020202030204" pitchFamily="34" charset="0"/>
            </a:endParaRPr>
          </a:p>
          <a:p>
            <a:pPr algn="r"/>
            <a:r>
              <a:rPr lang="de-CH" dirty="0">
                <a:solidFill>
                  <a:schemeClr val="bg1"/>
                </a:solidFill>
                <a:effectLst>
                  <a:outerShdw blurRad="38100" dist="38100" dir="2700000" algn="tl">
                    <a:srgbClr val="000000">
                      <a:alpha val="43137"/>
                    </a:srgbClr>
                  </a:outerShdw>
                </a:effectLst>
                <a:latin typeface="Arial Narrow" panose="020B0606020202030204" pitchFamily="34" charset="0"/>
              </a:rPr>
              <a:t>«Dieser Bund gilt für alle Zeiten, für dich und für deine Nachkommen. Es ist ein Versprechen, das niemals gebrochen wird: Ich bin dein Gott und der Gott deiner Nachkommen, und </a:t>
            </a:r>
            <a:r>
              <a:rPr lang="de-CH" dirty="0">
                <a:solidFill>
                  <a:srgbClr val="FFFF00"/>
                </a:solidFill>
                <a:effectLst>
                  <a:outerShdw blurRad="38100" dist="38100" dir="2700000" algn="tl">
                    <a:srgbClr val="000000">
                      <a:alpha val="43137"/>
                    </a:srgbClr>
                  </a:outerShdw>
                </a:effectLst>
                <a:latin typeface="Arial Narrow" panose="020B0606020202030204" pitchFamily="34" charset="0"/>
              </a:rPr>
              <a:t>ich gebe euch das ganze Land </a:t>
            </a:r>
            <a:r>
              <a:rPr lang="de-CH" dirty="0">
                <a:solidFill>
                  <a:schemeClr val="bg1"/>
                </a:solidFill>
                <a:effectLst>
                  <a:outerShdw blurRad="38100" dist="38100" dir="2700000" algn="tl">
                    <a:srgbClr val="000000">
                      <a:alpha val="43137"/>
                    </a:srgbClr>
                  </a:outerShdw>
                </a:effectLst>
                <a:latin typeface="Arial Narrow" panose="020B0606020202030204" pitchFamily="34" charset="0"/>
              </a:rPr>
              <a:t>Kanaan, wo ihr bisher nur Fremde seid. Ihr werdet es für immer besitzen, und ich werde euer Gott sein.»</a:t>
            </a:r>
          </a:p>
          <a:p>
            <a:pPr algn="r"/>
            <a:r>
              <a:rPr lang="de-CH" dirty="0">
                <a:solidFill>
                  <a:schemeClr val="bg1"/>
                </a:solidFill>
                <a:effectLst>
                  <a:outerShdw blurRad="38100" dist="38100" dir="2700000" algn="tl">
                    <a:srgbClr val="000000">
                      <a:alpha val="43137"/>
                    </a:srgbClr>
                  </a:outerShdw>
                </a:effectLst>
                <a:latin typeface="Arial Narrow" panose="020B0606020202030204" pitchFamily="34" charset="0"/>
              </a:rPr>
              <a:t>1Mo 17,7-8</a:t>
            </a:r>
          </a:p>
        </p:txBody>
      </p:sp>
      <p:pic>
        <p:nvPicPr>
          <p:cNvPr id="2" name="Picture 2">
            <a:extLst>
              <a:ext uri="{FF2B5EF4-FFF2-40B4-BE49-F238E27FC236}">
                <a16:creationId xmlns:a16="http://schemas.microsoft.com/office/drawing/2014/main" id="{36AD92E6-F4A2-D551-4A95-0713A51C9A3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99" y="1"/>
            <a:ext cx="3052833" cy="1714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07576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tertitel 4"/>
          <p:cNvSpPr>
            <a:spLocks noGrp="1"/>
          </p:cNvSpPr>
          <p:nvPr>
            <p:ph type="subTitle" idx="1"/>
          </p:nvPr>
        </p:nvSpPr>
        <p:spPr>
          <a:xfrm>
            <a:off x="-13834" y="1047593"/>
            <a:ext cx="9157834" cy="4359141"/>
          </a:xfrm>
        </p:spPr>
        <p:txBody>
          <a:bodyPr/>
          <a:lstStyle/>
          <a:p>
            <a:pPr algn="r"/>
            <a:endParaRPr lang="de-CH" dirty="0">
              <a:solidFill>
                <a:schemeClr val="bg1"/>
              </a:solidFill>
              <a:effectLst>
                <a:outerShdw blurRad="38100" dist="38100" dir="2700000" algn="tl">
                  <a:srgbClr val="000000">
                    <a:alpha val="43137"/>
                  </a:srgbClr>
                </a:outerShdw>
              </a:effectLst>
              <a:latin typeface="Arial Narrow" panose="020B0606020202030204" pitchFamily="34" charset="0"/>
            </a:endParaRPr>
          </a:p>
          <a:p>
            <a:pPr algn="r"/>
            <a:r>
              <a:rPr lang="de-CH" dirty="0">
                <a:solidFill>
                  <a:schemeClr val="bg1"/>
                </a:solidFill>
                <a:effectLst>
                  <a:outerShdw blurRad="38100" dist="38100" dir="2700000" algn="tl">
                    <a:srgbClr val="000000">
                      <a:alpha val="43137"/>
                    </a:srgbClr>
                  </a:outerShdw>
                </a:effectLst>
                <a:latin typeface="Arial Narrow" panose="020B0606020202030204" pitchFamily="34" charset="0"/>
              </a:rPr>
              <a:t>«Dieser Bund gilt für alle Zeiten, für dich und für deine Nachkommen. Es ist ein Versprechen, das niemals gebrochen wird: Ich bin dein Gott und der Gott deiner Nachkommen, und </a:t>
            </a:r>
            <a:r>
              <a:rPr lang="de-CH" dirty="0">
                <a:solidFill>
                  <a:srgbClr val="FFFF00"/>
                </a:solidFill>
                <a:effectLst>
                  <a:outerShdw blurRad="38100" dist="38100" dir="2700000" algn="tl">
                    <a:srgbClr val="000000">
                      <a:alpha val="43137"/>
                    </a:srgbClr>
                  </a:outerShdw>
                </a:effectLst>
                <a:latin typeface="Arial Narrow" panose="020B0606020202030204" pitchFamily="34" charset="0"/>
              </a:rPr>
              <a:t>ich gebe euch das ganze Land </a:t>
            </a:r>
            <a:r>
              <a:rPr lang="de-CH" dirty="0">
                <a:solidFill>
                  <a:schemeClr val="bg1"/>
                </a:solidFill>
                <a:effectLst>
                  <a:outerShdw blurRad="38100" dist="38100" dir="2700000" algn="tl">
                    <a:srgbClr val="000000">
                      <a:alpha val="43137"/>
                    </a:srgbClr>
                  </a:outerShdw>
                </a:effectLst>
                <a:latin typeface="Arial Narrow" panose="020B0606020202030204" pitchFamily="34" charset="0"/>
              </a:rPr>
              <a:t>Kanaan, wo ihr bisher nur Fremde seid. </a:t>
            </a:r>
            <a:r>
              <a:rPr lang="de-CH" dirty="0">
                <a:solidFill>
                  <a:srgbClr val="FFFF00"/>
                </a:solidFill>
                <a:effectLst>
                  <a:outerShdw blurRad="38100" dist="38100" dir="2700000" algn="tl">
                    <a:srgbClr val="000000">
                      <a:alpha val="43137"/>
                    </a:srgbClr>
                  </a:outerShdw>
                </a:effectLst>
                <a:latin typeface="Arial Narrow" panose="020B0606020202030204" pitchFamily="34" charset="0"/>
              </a:rPr>
              <a:t>Ihr werdet es für immer besitzen, und ich werde euer Gott sein.</a:t>
            </a:r>
            <a:r>
              <a:rPr lang="de-CH" dirty="0">
                <a:solidFill>
                  <a:schemeClr val="bg1"/>
                </a:solidFill>
                <a:effectLst>
                  <a:outerShdw blurRad="38100" dist="38100" dir="2700000" algn="tl">
                    <a:srgbClr val="000000">
                      <a:alpha val="43137"/>
                    </a:srgbClr>
                  </a:outerShdw>
                </a:effectLst>
                <a:latin typeface="Arial Narrow" panose="020B0606020202030204" pitchFamily="34" charset="0"/>
              </a:rPr>
              <a:t>»</a:t>
            </a:r>
          </a:p>
          <a:p>
            <a:pPr algn="r"/>
            <a:r>
              <a:rPr lang="de-CH" dirty="0">
                <a:solidFill>
                  <a:schemeClr val="bg1"/>
                </a:solidFill>
                <a:effectLst>
                  <a:outerShdw blurRad="38100" dist="38100" dir="2700000" algn="tl">
                    <a:srgbClr val="000000">
                      <a:alpha val="43137"/>
                    </a:srgbClr>
                  </a:outerShdw>
                </a:effectLst>
                <a:latin typeface="Arial Narrow" panose="020B0606020202030204" pitchFamily="34" charset="0"/>
              </a:rPr>
              <a:t>1Mo 17,7-8</a:t>
            </a:r>
          </a:p>
        </p:txBody>
      </p:sp>
      <p:pic>
        <p:nvPicPr>
          <p:cNvPr id="2" name="Picture 2">
            <a:extLst>
              <a:ext uri="{FF2B5EF4-FFF2-40B4-BE49-F238E27FC236}">
                <a16:creationId xmlns:a16="http://schemas.microsoft.com/office/drawing/2014/main" id="{36AD92E6-F4A2-D551-4A95-0713A51C9A3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99" y="1"/>
            <a:ext cx="3052833" cy="1714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7914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tertitel 4"/>
          <p:cNvSpPr>
            <a:spLocks noGrp="1"/>
          </p:cNvSpPr>
          <p:nvPr>
            <p:ph type="subTitle" idx="1"/>
          </p:nvPr>
        </p:nvSpPr>
        <p:spPr>
          <a:xfrm>
            <a:off x="-13834" y="1047593"/>
            <a:ext cx="9157834" cy="4359141"/>
          </a:xfrm>
        </p:spPr>
        <p:txBody>
          <a:bodyPr/>
          <a:lstStyle/>
          <a:p>
            <a:pPr algn="r"/>
            <a:endParaRPr lang="de-CH" dirty="0">
              <a:solidFill>
                <a:schemeClr val="bg1"/>
              </a:solidFill>
              <a:effectLst>
                <a:outerShdw blurRad="38100" dist="38100" dir="2700000" algn="tl">
                  <a:srgbClr val="000000">
                    <a:alpha val="43137"/>
                  </a:srgbClr>
                </a:outerShdw>
              </a:effectLst>
              <a:latin typeface="Arial Narrow" panose="020B0606020202030204" pitchFamily="34" charset="0"/>
            </a:endParaRPr>
          </a:p>
          <a:p>
            <a:pPr algn="r"/>
            <a:r>
              <a:rPr lang="de-CH" dirty="0">
                <a:solidFill>
                  <a:schemeClr val="bg1"/>
                </a:solidFill>
                <a:effectLst>
                  <a:outerShdw blurRad="38100" dist="38100" dir="2700000" algn="tl">
                    <a:srgbClr val="000000">
                      <a:alpha val="43137"/>
                    </a:srgbClr>
                  </a:outerShdw>
                </a:effectLst>
                <a:latin typeface="Arial Narrow" panose="020B0606020202030204" pitchFamily="34" charset="0"/>
              </a:rPr>
              <a:t>«</a:t>
            </a:r>
            <a:r>
              <a:rPr lang="de-CH" dirty="0">
                <a:solidFill>
                  <a:srgbClr val="FFFF00"/>
                </a:solidFill>
                <a:effectLst>
                  <a:outerShdw blurRad="38100" dist="38100" dir="2700000" algn="tl">
                    <a:srgbClr val="000000">
                      <a:alpha val="43137"/>
                    </a:srgbClr>
                  </a:outerShdw>
                </a:effectLst>
                <a:latin typeface="Arial Narrow" panose="020B0606020202030204" pitchFamily="34" charset="0"/>
              </a:rPr>
              <a:t>Dieser Bund gilt für alle Zeiten</a:t>
            </a:r>
            <a:r>
              <a:rPr lang="de-CH" dirty="0">
                <a:solidFill>
                  <a:schemeClr val="bg1"/>
                </a:solidFill>
                <a:effectLst>
                  <a:outerShdw blurRad="38100" dist="38100" dir="2700000" algn="tl">
                    <a:srgbClr val="000000">
                      <a:alpha val="43137"/>
                    </a:srgbClr>
                  </a:outerShdw>
                </a:effectLst>
                <a:latin typeface="Arial Narrow" panose="020B0606020202030204" pitchFamily="34" charset="0"/>
              </a:rPr>
              <a:t>, für dich und für deine Nachkommen. Es ist ein Versprechen, das niemals gebrochen wird: Ich bin dein Gott und der Gott deiner Nachkommen, und </a:t>
            </a:r>
            <a:r>
              <a:rPr lang="de-CH" dirty="0">
                <a:solidFill>
                  <a:srgbClr val="FFFF00"/>
                </a:solidFill>
                <a:effectLst>
                  <a:outerShdw blurRad="38100" dist="38100" dir="2700000" algn="tl">
                    <a:srgbClr val="000000">
                      <a:alpha val="43137"/>
                    </a:srgbClr>
                  </a:outerShdw>
                </a:effectLst>
                <a:latin typeface="Arial Narrow" panose="020B0606020202030204" pitchFamily="34" charset="0"/>
              </a:rPr>
              <a:t>ich gebe euch das ganze Land </a:t>
            </a:r>
            <a:r>
              <a:rPr lang="de-CH" dirty="0">
                <a:solidFill>
                  <a:schemeClr val="bg1"/>
                </a:solidFill>
                <a:effectLst>
                  <a:outerShdw blurRad="38100" dist="38100" dir="2700000" algn="tl">
                    <a:srgbClr val="000000">
                      <a:alpha val="43137"/>
                    </a:srgbClr>
                  </a:outerShdw>
                </a:effectLst>
                <a:latin typeface="Arial Narrow" panose="020B0606020202030204" pitchFamily="34" charset="0"/>
              </a:rPr>
              <a:t>Kanaan, wo ihr bisher nur Fremde seid. </a:t>
            </a:r>
            <a:r>
              <a:rPr lang="de-CH" dirty="0">
                <a:solidFill>
                  <a:srgbClr val="FFFF00"/>
                </a:solidFill>
                <a:effectLst>
                  <a:outerShdw blurRad="38100" dist="38100" dir="2700000" algn="tl">
                    <a:srgbClr val="000000">
                      <a:alpha val="43137"/>
                    </a:srgbClr>
                  </a:outerShdw>
                </a:effectLst>
                <a:latin typeface="Arial Narrow" panose="020B0606020202030204" pitchFamily="34" charset="0"/>
              </a:rPr>
              <a:t>Ihr werdet es für immer besitzen, und ich werde euer Gott sein.</a:t>
            </a:r>
            <a:r>
              <a:rPr lang="de-CH" dirty="0">
                <a:solidFill>
                  <a:schemeClr val="bg1"/>
                </a:solidFill>
                <a:effectLst>
                  <a:outerShdw blurRad="38100" dist="38100" dir="2700000" algn="tl">
                    <a:srgbClr val="000000">
                      <a:alpha val="43137"/>
                    </a:srgbClr>
                  </a:outerShdw>
                </a:effectLst>
                <a:latin typeface="Arial Narrow" panose="020B0606020202030204" pitchFamily="34" charset="0"/>
              </a:rPr>
              <a:t>»</a:t>
            </a:r>
          </a:p>
          <a:p>
            <a:pPr algn="r"/>
            <a:r>
              <a:rPr lang="de-CH" dirty="0">
                <a:solidFill>
                  <a:schemeClr val="bg1"/>
                </a:solidFill>
                <a:effectLst>
                  <a:outerShdw blurRad="38100" dist="38100" dir="2700000" algn="tl">
                    <a:srgbClr val="000000">
                      <a:alpha val="43137"/>
                    </a:srgbClr>
                  </a:outerShdw>
                </a:effectLst>
                <a:latin typeface="Arial Narrow" panose="020B0606020202030204" pitchFamily="34" charset="0"/>
              </a:rPr>
              <a:t>1Mo 17,7-8</a:t>
            </a:r>
          </a:p>
        </p:txBody>
      </p:sp>
      <p:pic>
        <p:nvPicPr>
          <p:cNvPr id="2" name="Picture 2">
            <a:extLst>
              <a:ext uri="{FF2B5EF4-FFF2-40B4-BE49-F238E27FC236}">
                <a16:creationId xmlns:a16="http://schemas.microsoft.com/office/drawing/2014/main" id="{36AD92E6-F4A2-D551-4A95-0713A51C9A3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99" y="1"/>
            <a:ext cx="3052833" cy="1714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10710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tertitel 4"/>
          <p:cNvSpPr>
            <a:spLocks noGrp="1"/>
          </p:cNvSpPr>
          <p:nvPr>
            <p:ph type="subTitle" idx="1"/>
          </p:nvPr>
        </p:nvSpPr>
        <p:spPr>
          <a:xfrm>
            <a:off x="-13834" y="1047593"/>
            <a:ext cx="9157834" cy="4359141"/>
          </a:xfrm>
        </p:spPr>
        <p:txBody>
          <a:bodyPr/>
          <a:lstStyle/>
          <a:p>
            <a:pPr algn="r"/>
            <a:endParaRPr lang="de-CH" dirty="0">
              <a:solidFill>
                <a:schemeClr val="bg1"/>
              </a:solidFill>
              <a:effectLst>
                <a:outerShdw blurRad="38100" dist="38100" dir="2700000" algn="tl">
                  <a:srgbClr val="000000">
                    <a:alpha val="43137"/>
                  </a:srgbClr>
                </a:outerShdw>
              </a:effectLst>
              <a:latin typeface="Arial Narrow" panose="020B0606020202030204" pitchFamily="34" charset="0"/>
            </a:endParaRPr>
          </a:p>
          <a:p>
            <a:pPr algn="r"/>
            <a:r>
              <a:rPr lang="de-CH" dirty="0">
                <a:solidFill>
                  <a:schemeClr val="bg1"/>
                </a:solidFill>
                <a:effectLst>
                  <a:outerShdw blurRad="38100" dist="38100" dir="2700000" algn="tl">
                    <a:srgbClr val="000000">
                      <a:alpha val="43137"/>
                    </a:srgbClr>
                  </a:outerShdw>
                </a:effectLst>
                <a:latin typeface="Arial Narrow" panose="020B0606020202030204" pitchFamily="34" charset="0"/>
              </a:rPr>
              <a:t>«</a:t>
            </a:r>
            <a:r>
              <a:rPr lang="de-CH" dirty="0">
                <a:solidFill>
                  <a:srgbClr val="FFFF00"/>
                </a:solidFill>
                <a:effectLst>
                  <a:outerShdw blurRad="38100" dist="38100" dir="2700000" algn="tl">
                    <a:srgbClr val="000000">
                      <a:alpha val="43137"/>
                    </a:srgbClr>
                  </a:outerShdw>
                </a:effectLst>
                <a:latin typeface="Arial Narrow" panose="020B0606020202030204" pitchFamily="34" charset="0"/>
              </a:rPr>
              <a:t>Dieser Bund gilt für alle Zeiten, für dich und für deine Nachkommen.</a:t>
            </a:r>
            <a:r>
              <a:rPr lang="de-CH" dirty="0">
                <a:solidFill>
                  <a:schemeClr val="bg1"/>
                </a:solidFill>
                <a:effectLst>
                  <a:outerShdw blurRad="38100" dist="38100" dir="2700000" algn="tl">
                    <a:srgbClr val="000000">
                      <a:alpha val="43137"/>
                    </a:srgbClr>
                  </a:outerShdw>
                </a:effectLst>
                <a:latin typeface="Arial Narrow" panose="020B0606020202030204" pitchFamily="34" charset="0"/>
              </a:rPr>
              <a:t> Es ist ein Versprechen, das niemals gebrochen wird: Ich bin dein Gott und der Gott deiner Nachkommen, und </a:t>
            </a:r>
            <a:r>
              <a:rPr lang="de-CH" dirty="0">
                <a:solidFill>
                  <a:srgbClr val="FFFF00"/>
                </a:solidFill>
                <a:effectLst>
                  <a:outerShdw blurRad="38100" dist="38100" dir="2700000" algn="tl">
                    <a:srgbClr val="000000">
                      <a:alpha val="43137"/>
                    </a:srgbClr>
                  </a:outerShdw>
                </a:effectLst>
                <a:latin typeface="Arial Narrow" panose="020B0606020202030204" pitchFamily="34" charset="0"/>
              </a:rPr>
              <a:t>ich gebe euch das ganze Land </a:t>
            </a:r>
            <a:r>
              <a:rPr lang="de-CH" dirty="0">
                <a:solidFill>
                  <a:schemeClr val="bg1"/>
                </a:solidFill>
                <a:effectLst>
                  <a:outerShdw blurRad="38100" dist="38100" dir="2700000" algn="tl">
                    <a:srgbClr val="000000">
                      <a:alpha val="43137"/>
                    </a:srgbClr>
                  </a:outerShdw>
                </a:effectLst>
                <a:latin typeface="Arial Narrow" panose="020B0606020202030204" pitchFamily="34" charset="0"/>
              </a:rPr>
              <a:t>Kanaan, wo ihr bisher nur Fremde seid. </a:t>
            </a:r>
            <a:r>
              <a:rPr lang="de-CH" dirty="0">
                <a:solidFill>
                  <a:srgbClr val="FFFF00"/>
                </a:solidFill>
                <a:effectLst>
                  <a:outerShdw blurRad="38100" dist="38100" dir="2700000" algn="tl">
                    <a:srgbClr val="000000">
                      <a:alpha val="43137"/>
                    </a:srgbClr>
                  </a:outerShdw>
                </a:effectLst>
                <a:latin typeface="Arial Narrow" panose="020B0606020202030204" pitchFamily="34" charset="0"/>
              </a:rPr>
              <a:t>Ihr werdet es für immer besitzen, und ich werde euer Gott sein.</a:t>
            </a:r>
            <a:r>
              <a:rPr lang="de-CH" dirty="0">
                <a:solidFill>
                  <a:schemeClr val="bg1"/>
                </a:solidFill>
                <a:effectLst>
                  <a:outerShdw blurRad="38100" dist="38100" dir="2700000" algn="tl">
                    <a:srgbClr val="000000">
                      <a:alpha val="43137"/>
                    </a:srgbClr>
                  </a:outerShdw>
                </a:effectLst>
                <a:latin typeface="Arial Narrow" panose="020B0606020202030204" pitchFamily="34" charset="0"/>
              </a:rPr>
              <a:t>»</a:t>
            </a:r>
          </a:p>
          <a:p>
            <a:pPr algn="r"/>
            <a:r>
              <a:rPr lang="de-CH" dirty="0">
                <a:solidFill>
                  <a:schemeClr val="bg1"/>
                </a:solidFill>
                <a:effectLst>
                  <a:outerShdw blurRad="38100" dist="38100" dir="2700000" algn="tl">
                    <a:srgbClr val="000000">
                      <a:alpha val="43137"/>
                    </a:srgbClr>
                  </a:outerShdw>
                </a:effectLst>
                <a:latin typeface="Arial Narrow" panose="020B0606020202030204" pitchFamily="34" charset="0"/>
              </a:rPr>
              <a:t>1Mo 17,7-8</a:t>
            </a:r>
          </a:p>
        </p:txBody>
      </p:sp>
      <p:pic>
        <p:nvPicPr>
          <p:cNvPr id="2" name="Picture 2">
            <a:extLst>
              <a:ext uri="{FF2B5EF4-FFF2-40B4-BE49-F238E27FC236}">
                <a16:creationId xmlns:a16="http://schemas.microsoft.com/office/drawing/2014/main" id="{36AD92E6-F4A2-D551-4A95-0713A51C9A3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99" y="1"/>
            <a:ext cx="3052833" cy="1714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43895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tertitel 4"/>
          <p:cNvSpPr>
            <a:spLocks noGrp="1"/>
          </p:cNvSpPr>
          <p:nvPr>
            <p:ph type="subTitle" idx="1"/>
          </p:nvPr>
        </p:nvSpPr>
        <p:spPr>
          <a:xfrm>
            <a:off x="-13834" y="5962"/>
            <a:ext cx="9157834" cy="4359141"/>
          </a:xfrm>
        </p:spPr>
        <p:txBody>
          <a:bodyPr/>
          <a:lstStyle/>
          <a:p>
            <a:endParaRPr lang="de-CH" sz="20000" dirty="0">
              <a:solidFill>
                <a:schemeClr val="bg1"/>
              </a:solidFill>
              <a:effectLst>
                <a:outerShdw blurRad="38100" dist="38100" dir="2700000" algn="tl">
                  <a:srgbClr val="000000">
                    <a:alpha val="43137"/>
                  </a:srgbClr>
                </a:outerShdw>
              </a:effectLst>
            </a:endParaRPr>
          </a:p>
        </p:txBody>
      </p:sp>
      <p:pic>
        <p:nvPicPr>
          <p:cNvPr id="1536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50" r="4399"/>
          <a:stretch/>
        </p:blipFill>
        <p:spPr bwMode="auto">
          <a:xfrm>
            <a:off x="2421104" y="-98252"/>
            <a:ext cx="4287957" cy="6956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04259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tertitel 4"/>
          <p:cNvSpPr>
            <a:spLocks noGrp="1"/>
          </p:cNvSpPr>
          <p:nvPr>
            <p:ph type="subTitle" idx="1"/>
          </p:nvPr>
        </p:nvSpPr>
        <p:spPr>
          <a:xfrm>
            <a:off x="1547664" y="5962"/>
            <a:ext cx="7596336" cy="4359141"/>
          </a:xfrm>
        </p:spPr>
        <p:txBody>
          <a:bodyPr/>
          <a:lstStyle/>
          <a:p>
            <a:pPr algn="l"/>
            <a:r>
              <a:rPr lang="de-CH" dirty="0">
                <a:solidFill>
                  <a:srgbClr val="FFFF00"/>
                </a:solidFill>
                <a:effectLst>
                  <a:outerShdw blurRad="38100" dist="38100" dir="2700000" algn="tl">
                    <a:srgbClr val="000000">
                      <a:alpha val="43137"/>
                    </a:srgbClr>
                  </a:outerShdw>
                </a:effectLst>
                <a:latin typeface="Arial Narrow" panose="020B0606020202030204" pitchFamily="34" charset="0"/>
              </a:rPr>
              <a:t>Geschichtlicher Abriss:</a:t>
            </a:r>
          </a:p>
        </p:txBody>
      </p:sp>
      <p:pic>
        <p:nvPicPr>
          <p:cNvPr id="1536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50" r="4399"/>
          <a:stretch/>
        </p:blipFill>
        <p:spPr bwMode="auto">
          <a:xfrm>
            <a:off x="-13834" y="-19544"/>
            <a:ext cx="1417482" cy="2299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12497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tertitel 4"/>
          <p:cNvSpPr>
            <a:spLocks noGrp="1"/>
          </p:cNvSpPr>
          <p:nvPr>
            <p:ph type="subTitle" idx="1"/>
          </p:nvPr>
        </p:nvSpPr>
        <p:spPr>
          <a:xfrm>
            <a:off x="1547664" y="5962"/>
            <a:ext cx="7596336" cy="4359141"/>
          </a:xfrm>
        </p:spPr>
        <p:txBody>
          <a:bodyPr/>
          <a:lstStyle/>
          <a:p>
            <a:pPr algn="l"/>
            <a:r>
              <a:rPr lang="de-CH" dirty="0">
                <a:solidFill>
                  <a:schemeClr val="bg1"/>
                </a:solidFill>
                <a:effectLst>
                  <a:outerShdw blurRad="38100" dist="38100" dir="2700000" algn="tl">
                    <a:srgbClr val="000000">
                      <a:alpha val="43137"/>
                    </a:srgbClr>
                  </a:outerShdw>
                </a:effectLst>
                <a:latin typeface="Arial Narrow" panose="020B0606020202030204" pitchFamily="34" charset="0"/>
              </a:rPr>
              <a:t>Geschichtlicher Abriss:</a:t>
            </a:r>
          </a:p>
          <a:p>
            <a:pPr algn="l"/>
            <a:r>
              <a:rPr lang="de-CH" dirty="0">
                <a:solidFill>
                  <a:srgbClr val="FFFF00"/>
                </a:solidFill>
                <a:effectLst>
                  <a:outerShdw blurRad="38100" dist="38100" dir="2700000" algn="tl">
                    <a:srgbClr val="000000">
                      <a:alpha val="43137"/>
                    </a:srgbClr>
                  </a:outerShdw>
                </a:effectLst>
                <a:latin typeface="Arial Narrow" panose="020B0606020202030204" pitchFamily="34" charset="0"/>
              </a:rPr>
              <a:t>- Zeit der Richter und Könige</a:t>
            </a:r>
          </a:p>
        </p:txBody>
      </p:sp>
      <p:pic>
        <p:nvPicPr>
          <p:cNvPr id="1536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50" r="4399"/>
          <a:stretch/>
        </p:blipFill>
        <p:spPr bwMode="auto">
          <a:xfrm>
            <a:off x="-13834" y="-19544"/>
            <a:ext cx="1417482" cy="2299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28655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tertitel 4"/>
          <p:cNvSpPr>
            <a:spLocks noGrp="1"/>
          </p:cNvSpPr>
          <p:nvPr>
            <p:ph type="subTitle" idx="1"/>
          </p:nvPr>
        </p:nvSpPr>
        <p:spPr>
          <a:xfrm>
            <a:off x="1547664" y="5962"/>
            <a:ext cx="7596336" cy="4359141"/>
          </a:xfrm>
        </p:spPr>
        <p:txBody>
          <a:bodyPr/>
          <a:lstStyle/>
          <a:p>
            <a:pPr algn="l"/>
            <a:r>
              <a:rPr lang="de-CH" dirty="0">
                <a:solidFill>
                  <a:schemeClr val="bg1"/>
                </a:solidFill>
                <a:effectLst>
                  <a:outerShdw blurRad="38100" dist="38100" dir="2700000" algn="tl">
                    <a:srgbClr val="000000">
                      <a:alpha val="43137"/>
                    </a:srgbClr>
                  </a:outerShdw>
                </a:effectLst>
                <a:latin typeface="Arial Narrow" panose="020B0606020202030204" pitchFamily="34" charset="0"/>
              </a:rPr>
              <a:t>Geschichtlicher Abriss:</a:t>
            </a:r>
          </a:p>
          <a:p>
            <a:pPr algn="l"/>
            <a:r>
              <a:rPr lang="de-CH" dirty="0">
                <a:solidFill>
                  <a:schemeClr val="bg1"/>
                </a:solidFill>
                <a:effectLst>
                  <a:outerShdw blurRad="38100" dist="38100" dir="2700000" algn="tl">
                    <a:srgbClr val="000000">
                      <a:alpha val="43137"/>
                    </a:srgbClr>
                  </a:outerShdw>
                </a:effectLst>
                <a:latin typeface="Arial Narrow" panose="020B0606020202030204" pitchFamily="34" charset="0"/>
              </a:rPr>
              <a:t>- Zeit der Richter und Könige</a:t>
            </a:r>
          </a:p>
          <a:p>
            <a:pPr algn="l"/>
            <a:r>
              <a:rPr lang="de-CH" dirty="0">
                <a:solidFill>
                  <a:srgbClr val="FFFF00"/>
                </a:solidFill>
                <a:effectLst>
                  <a:outerShdw blurRad="38100" dist="38100" dir="2700000" algn="tl">
                    <a:srgbClr val="000000">
                      <a:alpha val="43137"/>
                    </a:srgbClr>
                  </a:outerShdw>
                </a:effectLst>
                <a:latin typeface="Arial Narrow" panose="020B0606020202030204" pitchFamily="34" charset="0"/>
              </a:rPr>
              <a:t>- 975 v.Chr. Salomo stirbt: Teilung des Reichs</a:t>
            </a:r>
          </a:p>
        </p:txBody>
      </p:sp>
      <p:pic>
        <p:nvPicPr>
          <p:cNvPr id="1536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50" r="4399"/>
          <a:stretch/>
        </p:blipFill>
        <p:spPr bwMode="auto">
          <a:xfrm>
            <a:off x="-13834" y="-19544"/>
            <a:ext cx="1417482" cy="2299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Grafik 5">
            <a:extLst>
              <a:ext uri="{FF2B5EF4-FFF2-40B4-BE49-F238E27FC236}">
                <a16:creationId xmlns:a16="http://schemas.microsoft.com/office/drawing/2014/main" id="{BD2FA9EE-78CA-18C1-3F45-C25637F821F4}"/>
              </a:ext>
            </a:extLst>
          </p:cNvPr>
          <p:cNvPicPr>
            <a:picLocks noChangeAspect="1"/>
          </p:cNvPicPr>
          <p:nvPr/>
        </p:nvPicPr>
        <p:blipFill>
          <a:blip r:embed="rId3"/>
          <a:stretch>
            <a:fillRect/>
          </a:stretch>
        </p:blipFill>
        <p:spPr>
          <a:xfrm>
            <a:off x="2411760" y="1958749"/>
            <a:ext cx="3610582" cy="4629196"/>
          </a:xfrm>
          <a:prstGeom prst="rect">
            <a:avLst/>
          </a:prstGeom>
        </p:spPr>
      </p:pic>
    </p:spTree>
    <p:extLst>
      <p:ext uri="{BB962C8B-B14F-4D97-AF65-F5344CB8AC3E}">
        <p14:creationId xmlns:p14="http://schemas.microsoft.com/office/powerpoint/2010/main" val="23002823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tertitel 4"/>
          <p:cNvSpPr>
            <a:spLocks noGrp="1"/>
          </p:cNvSpPr>
          <p:nvPr>
            <p:ph type="subTitle" idx="1"/>
          </p:nvPr>
        </p:nvSpPr>
        <p:spPr>
          <a:xfrm>
            <a:off x="1547664" y="5962"/>
            <a:ext cx="7596336" cy="4359141"/>
          </a:xfrm>
        </p:spPr>
        <p:txBody>
          <a:bodyPr/>
          <a:lstStyle/>
          <a:p>
            <a:pPr algn="l"/>
            <a:r>
              <a:rPr lang="de-CH" dirty="0">
                <a:solidFill>
                  <a:schemeClr val="bg1"/>
                </a:solidFill>
                <a:effectLst>
                  <a:outerShdw blurRad="38100" dist="38100" dir="2700000" algn="tl">
                    <a:srgbClr val="000000">
                      <a:alpha val="43137"/>
                    </a:srgbClr>
                  </a:outerShdw>
                </a:effectLst>
                <a:latin typeface="Arial Narrow" panose="020B0606020202030204" pitchFamily="34" charset="0"/>
              </a:rPr>
              <a:t>Geschichtlicher Abriss:</a:t>
            </a:r>
          </a:p>
          <a:p>
            <a:pPr algn="l"/>
            <a:r>
              <a:rPr lang="de-CH" dirty="0">
                <a:solidFill>
                  <a:schemeClr val="bg1"/>
                </a:solidFill>
                <a:effectLst>
                  <a:outerShdw blurRad="38100" dist="38100" dir="2700000" algn="tl">
                    <a:srgbClr val="000000">
                      <a:alpha val="43137"/>
                    </a:srgbClr>
                  </a:outerShdw>
                </a:effectLst>
                <a:latin typeface="Arial Narrow" panose="020B0606020202030204" pitchFamily="34" charset="0"/>
              </a:rPr>
              <a:t>- Zeit der Richter und Könige</a:t>
            </a:r>
          </a:p>
          <a:p>
            <a:pPr algn="l"/>
            <a:r>
              <a:rPr lang="de-CH" dirty="0">
                <a:solidFill>
                  <a:schemeClr val="bg1"/>
                </a:solidFill>
                <a:effectLst>
                  <a:outerShdw blurRad="38100" dist="38100" dir="2700000" algn="tl">
                    <a:srgbClr val="000000">
                      <a:alpha val="43137"/>
                    </a:srgbClr>
                  </a:outerShdw>
                </a:effectLst>
                <a:latin typeface="Arial Narrow" panose="020B0606020202030204" pitchFamily="34" charset="0"/>
              </a:rPr>
              <a:t>-</a:t>
            </a:r>
            <a:r>
              <a:rPr lang="de-CH" dirty="0">
                <a:solidFill>
                  <a:srgbClr val="FFFF00"/>
                </a:solidFill>
                <a:effectLst>
                  <a:outerShdw blurRad="38100" dist="38100" dir="2700000" algn="tl">
                    <a:srgbClr val="000000">
                      <a:alpha val="43137"/>
                    </a:srgbClr>
                  </a:outerShdw>
                </a:effectLst>
                <a:latin typeface="Arial Narrow" panose="020B0606020202030204" pitchFamily="34" charset="0"/>
              </a:rPr>
              <a:t> </a:t>
            </a:r>
            <a:r>
              <a:rPr lang="de-CH" dirty="0">
                <a:solidFill>
                  <a:schemeClr val="bg1"/>
                </a:solidFill>
                <a:effectLst>
                  <a:outerShdw blurRad="38100" dist="38100" dir="2700000" algn="tl">
                    <a:srgbClr val="000000">
                      <a:alpha val="43137"/>
                    </a:srgbClr>
                  </a:outerShdw>
                </a:effectLst>
                <a:latin typeface="Arial Narrow" panose="020B0606020202030204" pitchFamily="34" charset="0"/>
              </a:rPr>
              <a:t>975 v.Chr. Salomo stirbt: Teilung des Reichs</a:t>
            </a:r>
          </a:p>
          <a:p>
            <a:pPr algn="l"/>
            <a:r>
              <a:rPr lang="de-CH" dirty="0">
                <a:solidFill>
                  <a:srgbClr val="FFFF00"/>
                </a:solidFill>
                <a:effectLst>
                  <a:outerShdw blurRad="38100" dist="38100" dir="2700000" algn="tl">
                    <a:srgbClr val="000000">
                      <a:alpha val="43137"/>
                    </a:srgbClr>
                  </a:outerShdw>
                </a:effectLst>
                <a:latin typeface="Arial Narrow" panose="020B0606020202030204" pitchFamily="34" charset="0"/>
              </a:rPr>
              <a:t>- 721 v.Chr. Nordreich zerstört 10 Stämme im Exil</a:t>
            </a:r>
          </a:p>
        </p:txBody>
      </p:sp>
      <p:pic>
        <p:nvPicPr>
          <p:cNvPr id="1536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50" r="4399"/>
          <a:stretch/>
        </p:blipFill>
        <p:spPr bwMode="auto">
          <a:xfrm>
            <a:off x="-13834" y="-19544"/>
            <a:ext cx="1417482" cy="2299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Grafik 2">
            <a:extLst>
              <a:ext uri="{FF2B5EF4-FFF2-40B4-BE49-F238E27FC236}">
                <a16:creationId xmlns:a16="http://schemas.microsoft.com/office/drawing/2014/main" id="{D2934BD0-62A3-9B4F-6385-FFD6527554E4}"/>
              </a:ext>
            </a:extLst>
          </p:cNvPr>
          <p:cNvPicPr>
            <a:picLocks noChangeAspect="1"/>
          </p:cNvPicPr>
          <p:nvPr/>
        </p:nvPicPr>
        <p:blipFill rotWithShape="1">
          <a:blip r:embed="rId3"/>
          <a:srcRect t="28904"/>
          <a:stretch/>
        </p:blipFill>
        <p:spPr>
          <a:xfrm>
            <a:off x="971600" y="2708920"/>
            <a:ext cx="7452320" cy="3011027"/>
          </a:xfrm>
          <a:prstGeom prst="rect">
            <a:avLst/>
          </a:prstGeom>
        </p:spPr>
      </p:pic>
    </p:spTree>
    <p:extLst>
      <p:ext uri="{BB962C8B-B14F-4D97-AF65-F5344CB8AC3E}">
        <p14:creationId xmlns:p14="http://schemas.microsoft.com/office/powerpoint/2010/main" val="3262535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a:stretch>
            <a:fillRect/>
          </a:stretch>
        </p:blipFill>
        <p:spPr>
          <a:xfrm>
            <a:off x="0" y="0"/>
            <a:ext cx="9972600" cy="7479450"/>
          </a:xfrm>
          <a:prstGeom prst="rect">
            <a:avLst/>
          </a:prstGeom>
        </p:spPr>
      </p:pic>
      <p:sp>
        <p:nvSpPr>
          <p:cNvPr id="4" name="Titel 3"/>
          <p:cNvSpPr>
            <a:spLocks noGrp="1"/>
          </p:cNvSpPr>
          <p:nvPr>
            <p:ph type="ctrTitle"/>
          </p:nvPr>
        </p:nvSpPr>
        <p:spPr/>
        <p:txBody>
          <a:bodyPr/>
          <a:lstStyle/>
          <a:p>
            <a:endParaRPr lang="de-CH" dirty="0"/>
          </a:p>
        </p:txBody>
      </p:sp>
      <p:sp>
        <p:nvSpPr>
          <p:cNvPr id="2" name="Untertitel 1">
            <a:extLst>
              <a:ext uri="{FF2B5EF4-FFF2-40B4-BE49-F238E27FC236}">
                <a16:creationId xmlns:a16="http://schemas.microsoft.com/office/drawing/2014/main" id="{A30595B0-F467-3D95-D7D4-AD14CB0EA556}"/>
              </a:ext>
            </a:extLst>
          </p:cNvPr>
          <p:cNvSpPr>
            <a:spLocks noGrp="1"/>
          </p:cNvSpPr>
          <p:nvPr>
            <p:ph type="subTitle" idx="1"/>
          </p:nvPr>
        </p:nvSpPr>
        <p:spPr/>
        <p:txBody>
          <a:bodyPr/>
          <a:lstStyle/>
          <a:p>
            <a:endParaRPr lang="de-CH"/>
          </a:p>
        </p:txBody>
      </p:sp>
      <p:pic>
        <p:nvPicPr>
          <p:cNvPr id="7" name="Grafik 6">
            <a:extLst>
              <a:ext uri="{FF2B5EF4-FFF2-40B4-BE49-F238E27FC236}">
                <a16:creationId xmlns:a16="http://schemas.microsoft.com/office/drawing/2014/main" id="{711652BB-907F-031D-D890-C069486DDD6F}"/>
              </a:ext>
            </a:extLst>
          </p:cNvPr>
          <p:cNvPicPr>
            <a:picLocks noChangeAspect="1"/>
          </p:cNvPicPr>
          <p:nvPr/>
        </p:nvPicPr>
        <p:blipFill>
          <a:blip r:embed="rId3"/>
          <a:stretch>
            <a:fillRect/>
          </a:stretch>
        </p:blipFill>
        <p:spPr>
          <a:xfrm>
            <a:off x="-36512" y="576541"/>
            <a:ext cx="9577064" cy="5975106"/>
          </a:xfrm>
          <a:prstGeom prst="rect">
            <a:avLst/>
          </a:prstGeom>
        </p:spPr>
      </p:pic>
    </p:spTree>
    <p:extLst>
      <p:ext uri="{BB962C8B-B14F-4D97-AF65-F5344CB8AC3E}">
        <p14:creationId xmlns:p14="http://schemas.microsoft.com/office/powerpoint/2010/main" val="736562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tertitel 4"/>
          <p:cNvSpPr>
            <a:spLocks noGrp="1"/>
          </p:cNvSpPr>
          <p:nvPr>
            <p:ph type="subTitle" idx="1"/>
          </p:nvPr>
        </p:nvSpPr>
        <p:spPr>
          <a:xfrm>
            <a:off x="1547664" y="5962"/>
            <a:ext cx="7596336" cy="4359141"/>
          </a:xfrm>
        </p:spPr>
        <p:txBody>
          <a:bodyPr/>
          <a:lstStyle/>
          <a:p>
            <a:pPr algn="l"/>
            <a:r>
              <a:rPr lang="de-CH" dirty="0">
                <a:solidFill>
                  <a:schemeClr val="bg1"/>
                </a:solidFill>
                <a:effectLst>
                  <a:outerShdw blurRad="38100" dist="38100" dir="2700000" algn="tl">
                    <a:srgbClr val="000000">
                      <a:alpha val="43137"/>
                    </a:srgbClr>
                  </a:outerShdw>
                </a:effectLst>
                <a:latin typeface="Arial Narrow" panose="020B0606020202030204" pitchFamily="34" charset="0"/>
              </a:rPr>
              <a:t>Geschichtlicher Abriss:</a:t>
            </a:r>
          </a:p>
          <a:p>
            <a:pPr algn="l"/>
            <a:r>
              <a:rPr lang="de-CH" dirty="0">
                <a:solidFill>
                  <a:schemeClr val="bg1"/>
                </a:solidFill>
                <a:effectLst>
                  <a:outerShdw blurRad="38100" dist="38100" dir="2700000" algn="tl">
                    <a:srgbClr val="000000">
                      <a:alpha val="43137"/>
                    </a:srgbClr>
                  </a:outerShdw>
                </a:effectLst>
                <a:latin typeface="Arial Narrow" panose="020B0606020202030204" pitchFamily="34" charset="0"/>
              </a:rPr>
              <a:t>- Zeit der Richter und Könige</a:t>
            </a:r>
          </a:p>
          <a:p>
            <a:pPr algn="l"/>
            <a:r>
              <a:rPr lang="de-CH" dirty="0">
                <a:solidFill>
                  <a:schemeClr val="bg1"/>
                </a:solidFill>
                <a:effectLst>
                  <a:outerShdw blurRad="38100" dist="38100" dir="2700000" algn="tl">
                    <a:srgbClr val="000000">
                      <a:alpha val="43137"/>
                    </a:srgbClr>
                  </a:outerShdw>
                </a:effectLst>
                <a:latin typeface="Arial Narrow" panose="020B0606020202030204" pitchFamily="34" charset="0"/>
              </a:rPr>
              <a:t>-</a:t>
            </a:r>
            <a:r>
              <a:rPr lang="de-CH" dirty="0">
                <a:solidFill>
                  <a:srgbClr val="FFFF00"/>
                </a:solidFill>
                <a:effectLst>
                  <a:outerShdw blurRad="38100" dist="38100" dir="2700000" algn="tl">
                    <a:srgbClr val="000000">
                      <a:alpha val="43137"/>
                    </a:srgbClr>
                  </a:outerShdw>
                </a:effectLst>
                <a:latin typeface="Arial Narrow" panose="020B0606020202030204" pitchFamily="34" charset="0"/>
              </a:rPr>
              <a:t> </a:t>
            </a:r>
            <a:r>
              <a:rPr lang="de-CH" dirty="0">
                <a:solidFill>
                  <a:schemeClr val="bg1"/>
                </a:solidFill>
                <a:effectLst>
                  <a:outerShdw blurRad="38100" dist="38100" dir="2700000" algn="tl">
                    <a:srgbClr val="000000">
                      <a:alpha val="43137"/>
                    </a:srgbClr>
                  </a:outerShdw>
                </a:effectLst>
                <a:latin typeface="Arial Narrow" panose="020B0606020202030204" pitchFamily="34" charset="0"/>
              </a:rPr>
              <a:t>975 v.Chr. Salomo stirbt: Teilung des Reichs</a:t>
            </a:r>
          </a:p>
          <a:p>
            <a:pPr algn="l"/>
            <a:r>
              <a:rPr lang="de-CH" dirty="0">
                <a:solidFill>
                  <a:schemeClr val="bg1"/>
                </a:solidFill>
                <a:effectLst>
                  <a:outerShdw blurRad="38100" dist="38100" dir="2700000" algn="tl">
                    <a:srgbClr val="000000">
                      <a:alpha val="43137"/>
                    </a:srgbClr>
                  </a:outerShdw>
                </a:effectLst>
                <a:latin typeface="Arial Narrow" panose="020B0606020202030204" pitchFamily="34" charset="0"/>
              </a:rPr>
              <a:t>- 721 v.Chr. Nordreich zerstört 10 Stämme im Exil</a:t>
            </a:r>
          </a:p>
          <a:p>
            <a:pPr algn="l"/>
            <a:r>
              <a:rPr lang="de-CH" dirty="0">
                <a:solidFill>
                  <a:srgbClr val="FFFF00"/>
                </a:solidFill>
                <a:effectLst>
                  <a:outerShdw blurRad="38100" dist="38100" dir="2700000" algn="tl">
                    <a:srgbClr val="000000">
                      <a:alpha val="43137"/>
                    </a:srgbClr>
                  </a:outerShdw>
                </a:effectLst>
                <a:latin typeface="Arial Narrow" panose="020B0606020202030204" pitchFamily="34" charset="0"/>
              </a:rPr>
              <a:t>- 587 v.Chr. Nebukadnezzar erobert Jerusalem</a:t>
            </a:r>
          </a:p>
        </p:txBody>
      </p:sp>
      <p:pic>
        <p:nvPicPr>
          <p:cNvPr id="1536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50" r="4399"/>
          <a:stretch/>
        </p:blipFill>
        <p:spPr bwMode="auto">
          <a:xfrm>
            <a:off x="-13834" y="-19544"/>
            <a:ext cx="1417482" cy="2299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Grafik 2">
            <a:extLst>
              <a:ext uri="{FF2B5EF4-FFF2-40B4-BE49-F238E27FC236}">
                <a16:creationId xmlns:a16="http://schemas.microsoft.com/office/drawing/2014/main" id="{A516C15B-82F6-5668-573D-315E80F7D128}"/>
              </a:ext>
            </a:extLst>
          </p:cNvPr>
          <p:cNvPicPr>
            <a:picLocks noChangeAspect="1"/>
          </p:cNvPicPr>
          <p:nvPr/>
        </p:nvPicPr>
        <p:blipFill>
          <a:blip r:embed="rId3"/>
          <a:stretch>
            <a:fillRect/>
          </a:stretch>
        </p:blipFill>
        <p:spPr>
          <a:xfrm>
            <a:off x="1908201" y="2996952"/>
            <a:ext cx="5327598" cy="3756640"/>
          </a:xfrm>
          <a:prstGeom prst="rect">
            <a:avLst/>
          </a:prstGeom>
        </p:spPr>
      </p:pic>
    </p:spTree>
    <p:extLst>
      <p:ext uri="{BB962C8B-B14F-4D97-AF65-F5344CB8AC3E}">
        <p14:creationId xmlns:p14="http://schemas.microsoft.com/office/powerpoint/2010/main" val="16320184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tertitel 4"/>
          <p:cNvSpPr>
            <a:spLocks noGrp="1"/>
          </p:cNvSpPr>
          <p:nvPr>
            <p:ph type="subTitle" idx="1"/>
          </p:nvPr>
        </p:nvSpPr>
        <p:spPr>
          <a:xfrm>
            <a:off x="1547664" y="5962"/>
            <a:ext cx="7596336" cy="4359141"/>
          </a:xfrm>
        </p:spPr>
        <p:txBody>
          <a:bodyPr/>
          <a:lstStyle/>
          <a:p>
            <a:pPr algn="l"/>
            <a:r>
              <a:rPr lang="de-CH" dirty="0">
                <a:solidFill>
                  <a:schemeClr val="bg1"/>
                </a:solidFill>
                <a:effectLst>
                  <a:outerShdw blurRad="38100" dist="38100" dir="2700000" algn="tl">
                    <a:srgbClr val="000000">
                      <a:alpha val="43137"/>
                    </a:srgbClr>
                  </a:outerShdw>
                </a:effectLst>
                <a:latin typeface="Arial Narrow" panose="020B0606020202030204" pitchFamily="34" charset="0"/>
              </a:rPr>
              <a:t>Geschichtlicher Abriss:</a:t>
            </a:r>
          </a:p>
          <a:p>
            <a:pPr algn="l"/>
            <a:r>
              <a:rPr lang="de-CH" dirty="0">
                <a:solidFill>
                  <a:schemeClr val="bg1"/>
                </a:solidFill>
                <a:effectLst>
                  <a:outerShdw blurRad="38100" dist="38100" dir="2700000" algn="tl">
                    <a:srgbClr val="000000">
                      <a:alpha val="43137"/>
                    </a:srgbClr>
                  </a:outerShdw>
                </a:effectLst>
                <a:latin typeface="Arial Narrow" panose="020B0606020202030204" pitchFamily="34" charset="0"/>
              </a:rPr>
              <a:t>- Zeit der Richter und Könige</a:t>
            </a:r>
          </a:p>
          <a:p>
            <a:pPr algn="l"/>
            <a:r>
              <a:rPr lang="de-CH" dirty="0">
                <a:solidFill>
                  <a:schemeClr val="bg1"/>
                </a:solidFill>
                <a:effectLst>
                  <a:outerShdw blurRad="38100" dist="38100" dir="2700000" algn="tl">
                    <a:srgbClr val="000000">
                      <a:alpha val="43137"/>
                    </a:srgbClr>
                  </a:outerShdw>
                </a:effectLst>
                <a:latin typeface="Arial Narrow" panose="020B0606020202030204" pitchFamily="34" charset="0"/>
              </a:rPr>
              <a:t>-</a:t>
            </a:r>
            <a:r>
              <a:rPr lang="de-CH" dirty="0">
                <a:solidFill>
                  <a:srgbClr val="FFFF00"/>
                </a:solidFill>
                <a:effectLst>
                  <a:outerShdw blurRad="38100" dist="38100" dir="2700000" algn="tl">
                    <a:srgbClr val="000000">
                      <a:alpha val="43137"/>
                    </a:srgbClr>
                  </a:outerShdw>
                </a:effectLst>
                <a:latin typeface="Arial Narrow" panose="020B0606020202030204" pitchFamily="34" charset="0"/>
              </a:rPr>
              <a:t> </a:t>
            </a:r>
            <a:r>
              <a:rPr lang="de-CH" dirty="0">
                <a:solidFill>
                  <a:schemeClr val="bg1"/>
                </a:solidFill>
                <a:effectLst>
                  <a:outerShdw blurRad="38100" dist="38100" dir="2700000" algn="tl">
                    <a:srgbClr val="000000">
                      <a:alpha val="43137"/>
                    </a:srgbClr>
                  </a:outerShdw>
                </a:effectLst>
                <a:latin typeface="Arial Narrow" panose="020B0606020202030204" pitchFamily="34" charset="0"/>
              </a:rPr>
              <a:t>975 v.Chr. Salomo stirbt: Teilung des Reichs</a:t>
            </a:r>
          </a:p>
          <a:p>
            <a:pPr algn="l"/>
            <a:r>
              <a:rPr lang="de-CH" dirty="0">
                <a:solidFill>
                  <a:schemeClr val="bg1"/>
                </a:solidFill>
                <a:effectLst>
                  <a:outerShdw blurRad="38100" dist="38100" dir="2700000" algn="tl">
                    <a:srgbClr val="000000">
                      <a:alpha val="43137"/>
                    </a:srgbClr>
                  </a:outerShdw>
                </a:effectLst>
                <a:latin typeface="Arial Narrow" panose="020B0606020202030204" pitchFamily="34" charset="0"/>
              </a:rPr>
              <a:t>- 721 v.Chr. Nordreich zerstört 10 Stämme im Exil</a:t>
            </a:r>
          </a:p>
          <a:p>
            <a:pPr algn="l"/>
            <a:r>
              <a:rPr lang="de-CH" dirty="0">
                <a:solidFill>
                  <a:schemeClr val="bg1"/>
                </a:solidFill>
                <a:effectLst>
                  <a:outerShdw blurRad="38100" dist="38100" dir="2700000" algn="tl">
                    <a:srgbClr val="000000">
                      <a:alpha val="43137"/>
                    </a:srgbClr>
                  </a:outerShdw>
                </a:effectLst>
                <a:latin typeface="Arial Narrow" panose="020B0606020202030204" pitchFamily="34" charset="0"/>
              </a:rPr>
              <a:t>- 587 v.Chr. Nebukadnezzar erobert Jerusalem</a:t>
            </a:r>
          </a:p>
          <a:p>
            <a:pPr algn="l"/>
            <a:r>
              <a:rPr lang="de-CH" dirty="0">
                <a:solidFill>
                  <a:srgbClr val="FFFF00"/>
                </a:solidFill>
                <a:effectLst>
                  <a:outerShdw blurRad="38100" dist="38100" dir="2700000" algn="tl">
                    <a:srgbClr val="000000">
                      <a:alpha val="43137"/>
                    </a:srgbClr>
                  </a:outerShdw>
                </a:effectLst>
                <a:latin typeface="Arial Narrow" panose="020B0606020202030204" pitchFamily="34" charset="0"/>
              </a:rPr>
              <a:t>- 537 v.Chr. Edikt von Kyrus</a:t>
            </a:r>
          </a:p>
        </p:txBody>
      </p:sp>
      <p:pic>
        <p:nvPicPr>
          <p:cNvPr id="1536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50" r="4399"/>
          <a:stretch/>
        </p:blipFill>
        <p:spPr bwMode="auto">
          <a:xfrm>
            <a:off x="-13834" y="-19544"/>
            <a:ext cx="1417482" cy="2299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18760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tertitel 4"/>
          <p:cNvSpPr>
            <a:spLocks noGrp="1"/>
          </p:cNvSpPr>
          <p:nvPr>
            <p:ph type="subTitle" idx="1"/>
          </p:nvPr>
        </p:nvSpPr>
        <p:spPr>
          <a:xfrm>
            <a:off x="1547664" y="5962"/>
            <a:ext cx="7596336" cy="4359141"/>
          </a:xfrm>
        </p:spPr>
        <p:txBody>
          <a:bodyPr/>
          <a:lstStyle/>
          <a:p>
            <a:pPr algn="l"/>
            <a:r>
              <a:rPr lang="de-CH" dirty="0">
                <a:solidFill>
                  <a:schemeClr val="bg1"/>
                </a:solidFill>
                <a:effectLst>
                  <a:outerShdw blurRad="38100" dist="38100" dir="2700000" algn="tl">
                    <a:srgbClr val="000000">
                      <a:alpha val="43137"/>
                    </a:srgbClr>
                  </a:outerShdw>
                </a:effectLst>
                <a:latin typeface="Arial Narrow" panose="020B0606020202030204" pitchFamily="34" charset="0"/>
              </a:rPr>
              <a:t>Geschichtlicher Abriss:</a:t>
            </a:r>
          </a:p>
          <a:p>
            <a:pPr algn="l"/>
            <a:r>
              <a:rPr lang="de-CH" dirty="0">
                <a:solidFill>
                  <a:schemeClr val="bg1"/>
                </a:solidFill>
                <a:effectLst>
                  <a:outerShdw blurRad="38100" dist="38100" dir="2700000" algn="tl">
                    <a:srgbClr val="000000">
                      <a:alpha val="43137"/>
                    </a:srgbClr>
                  </a:outerShdw>
                </a:effectLst>
                <a:latin typeface="Arial Narrow" panose="020B0606020202030204" pitchFamily="34" charset="0"/>
              </a:rPr>
              <a:t>- Zeit der Richter und Könige</a:t>
            </a:r>
          </a:p>
          <a:p>
            <a:pPr algn="l"/>
            <a:r>
              <a:rPr lang="de-CH" dirty="0">
                <a:solidFill>
                  <a:schemeClr val="bg1"/>
                </a:solidFill>
                <a:effectLst>
                  <a:outerShdw blurRad="38100" dist="38100" dir="2700000" algn="tl">
                    <a:srgbClr val="000000">
                      <a:alpha val="43137"/>
                    </a:srgbClr>
                  </a:outerShdw>
                </a:effectLst>
                <a:latin typeface="Arial Narrow" panose="020B0606020202030204" pitchFamily="34" charset="0"/>
              </a:rPr>
              <a:t>-</a:t>
            </a:r>
            <a:r>
              <a:rPr lang="de-CH" dirty="0">
                <a:solidFill>
                  <a:srgbClr val="FFFF00"/>
                </a:solidFill>
                <a:effectLst>
                  <a:outerShdw blurRad="38100" dist="38100" dir="2700000" algn="tl">
                    <a:srgbClr val="000000">
                      <a:alpha val="43137"/>
                    </a:srgbClr>
                  </a:outerShdw>
                </a:effectLst>
                <a:latin typeface="Arial Narrow" panose="020B0606020202030204" pitchFamily="34" charset="0"/>
              </a:rPr>
              <a:t> </a:t>
            </a:r>
            <a:r>
              <a:rPr lang="de-CH" dirty="0">
                <a:solidFill>
                  <a:schemeClr val="bg1"/>
                </a:solidFill>
                <a:effectLst>
                  <a:outerShdw blurRad="38100" dist="38100" dir="2700000" algn="tl">
                    <a:srgbClr val="000000">
                      <a:alpha val="43137"/>
                    </a:srgbClr>
                  </a:outerShdw>
                </a:effectLst>
                <a:latin typeface="Arial Narrow" panose="020B0606020202030204" pitchFamily="34" charset="0"/>
              </a:rPr>
              <a:t>975 v.Chr. Salomo stirbt: Teilung des Reichs</a:t>
            </a:r>
          </a:p>
          <a:p>
            <a:pPr algn="l"/>
            <a:r>
              <a:rPr lang="de-CH" dirty="0">
                <a:solidFill>
                  <a:schemeClr val="bg1"/>
                </a:solidFill>
                <a:effectLst>
                  <a:outerShdw blurRad="38100" dist="38100" dir="2700000" algn="tl">
                    <a:srgbClr val="000000">
                      <a:alpha val="43137"/>
                    </a:srgbClr>
                  </a:outerShdw>
                </a:effectLst>
                <a:latin typeface="Arial Narrow" panose="020B0606020202030204" pitchFamily="34" charset="0"/>
              </a:rPr>
              <a:t>- 721 v.Chr. Nordreich zerstört 10 Stämme im Exil</a:t>
            </a:r>
          </a:p>
          <a:p>
            <a:pPr algn="l"/>
            <a:r>
              <a:rPr lang="de-CH" dirty="0">
                <a:solidFill>
                  <a:schemeClr val="bg1"/>
                </a:solidFill>
                <a:effectLst>
                  <a:outerShdw blurRad="38100" dist="38100" dir="2700000" algn="tl">
                    <a:srgbClr val="000000">
                      <a:alpha val="43137"/>
                    </a:srgbClr>
                  </a:outerShdw>
                </a:effectLst>
                <a:latin typeface="Arial Narrow" panose="020B0606020202030204" pitchFamily="34" charset="0"/>
              </a:rPr>
              <a:t>- 587 v.Chr. Nebukadnezzar erobert Jerusalem</a:t>
            </a:r>
          </a:p>
          <a:p>
            <a:pPr algn="l"/>
            <a:r>
              <a:rPr lang="de-CH" dirty="0">
                <a:solidFill>
                  <a:schemeClr val="bg1"/>
                </a:solidFill>
                <a:effectLst>
                  <a:outerShdw blurRad="38100" dist="38100" dir="2700000" algn="tl">
                    <a:srgbClr val="000000">
                      <a:alpha val="43137"/>
                    </a:srgbClr>
                  </a:outerShdw>
                </a:effectLst>
                <a:latin typeface="Arial Narrow" panose="020B0606020202030204" pitchFamily="34" charset="0"/>
              </a:rPr>
              <a:t>- 537 v.Chr. Edikt von Kyrus</a:t>
            </a:r>
          </a:p>
          <a:p>
            <a:pPr algn="l"/>
            <a:r>
              <a:rPr lang="de-CH" dirty="0">
                <a:solidFill>
                  <a:srgbClr val="FFFF00"/>
                </a:solidFill>
                <a:effectLst>
                  <a:outerShdw blurRad="38100" dist="38100" dir="2700000" algn="tl">
                    <a:srgbClr val="000000">
                      <a:alpha val="43137"/>
                    </a:srgbClr>
                  </a:outerShdw>
                </a:effectLst>
                <a:latin typeface="Arial Narrow" panose="020B0606020202030204" pitchFamily="34" charset="0"/>
              </a:rPr>
              <a:t>- 486 v.Chr. Königin Esthers ‘Coup’</a:t>
            </a:r>
          </a:p>
        </p:txBody>
      </p:sp>
      <p:pic>
        <p:nvPicPr>
          <p:cNvPr id="1536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50" r="4399"/>
          <a:stretch/>
        </p:blipFill>
        <p:spPr bwMode="auto">
          <a:xfrm>
            <a:off x="-13834" y="-19544"/>
            <a:ext cx="1417482" cy="2299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a:extLst>
              <a:ext uri="{FF2B5EF4-FFF2-40B4-BE49-F238E27FC236}">
                <a16:creationId xmlns:a16="http://schemas.microsoft.com/office/drawing/2014/main" id="{A1C4CC8B-F3F5-4518-90E6-051398CD93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4839" y="4149080"/>
            <a:ext cx="4934322" cy="2489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407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tertitel 4"/>
          <p:cNvSpPr>
            <a:spLocks noGrp="1"/>
          </p:cNvSpPr>
          <p:nvPr>
            <p:ph type="subTitle" idx="1"/>
          </p:nvPr>
        </p:nvSpPr>
        <p:spPr>
          <a:xfrm>
            <a:off x="1547664" y="5962"/>
            <a:ext cx="7596336" cy="4359141"/>
          </a:xfrm>
        </p:spPr>
        <p:txBody>
          <a:bodyPr/>
          <a:lstStyle/>
          <a:p>
            <a:pPr algn="l"/>
            <a:r>
              <a:rPr lang="de-CH" dirty="0">
                <a:solidFill>
                  <a:schemeClr val="bg1"/>
                </a:solidFill>
                <a:effectLst>
                  <a:outerShdw blurRad="38100" dist="38100" dir="2700000" algn="tl">
                    <a:srgbClr val="000000">
                      <a:alpha val="43137"/>
                    </a:srgbClr>
                  </a:outerShdw>
                </a:effectLst>
                <a:latin typeface="Arial Narrow" panose="020B0606020202030204" pitchFamily="34" charset="0"/>
              </a:rPr>
              <a:t>Geschichtlicher Abriss:</a:t>
            </a:r>
          </a:p>
          <a:p>
            <a:pPr algn="l"/>
            <a:r>
              <a:rPr lang="de-CH" dirty="0">
                <a:solidFill>
                  <a:schemeClr val="bg1"/>
                </a:solidFill>
                <a:effectLst>
                  <a:outerShdw blurRad="38100" dist="38100" dir="2700000" algn="tl">
                    <a:srgbClr val="000000">
                      <a:alpha val="43137"/>
                    </a:srgbClr>
                  </a:outerShdw>
                </a:effectLst>
                <a:latin typeface="Arial Narrow" panose="020B0606020202030204" pitchFamily="34" charset="0"/>
              </a:rPr>
              <a:t>- Zeit der Richter und Könige</a:t>
            </a:r>
          </a:p>
          <a:p>
            <a:pPr algn="l"/>
            <a:r>
              <a:rPr lang="de-CH" dirty="0">
                <a:solidFill>
                  <a:schemeClr val="bg1"/>
                </a:solidFill>
                <a:effectLst>
                  <a:outerShdw blurRad="38100" dist="38100" dir="2700000" algn="tl">
                    <a:srgbClr val="000000">
                      <a:alpha val="43137"/>
                    </a:srgbClr>
                  </a:outerShdw>
                </a:effectLst>
                <a:latin typeface="Arial Narrow" panose="020B0606020202030204" pitchFamily="34" charset="0"/>
              </a:rPr>
              <a:t>-</a:t>
            </a:r>
            <a:r>
              <a:rPr lang="de-CH" dirty="0">
                <a:solidFill>
                  <a:srgbClr val="FFFF00"/>
                </a:solidFill>
                <a:effectLst>
                  <a:outerShdw blurRad="38100" dist="38100" dir="2700000" algn="tl">
                    <a:srgbClr val="000000">
                      <a:alpha val="43137"/>
                    </a:srgbClr>
                  </a:outerShdw>
                </a:effectLst>
                <a:latin typeface="Arial Narrow" panose="020B0606020202030204" pitchFamily="34" charset="0"/>
              </a:rPr>
              <a:t> </a:t>
            </a:r>
            <a:r>
              <a:rPr lang="de-CH" dirty="0">
                <a:solidFill>
                  <a:schemeClr val="bg1"/>
                </a:solidFill>
                <a:effectLst>
                  <a:outerShdw blurRad="38100" dist="38100" dir="2700000" algn="tl">
                    <a:srgbClr val="000000">
                      <a:alpha val="43137"/>
                    </a:srgbClr>
                  </a:outerShdw>
                </a:effectLst>
                <a:latin typeface="Arial Narrow" panose="020B0606020202030204" pitchFamily="34" charset="0"/>
              </a:rPr>
              <a:t>975 v.Chr. Salomo stirbt: Teilung des Reichs</a:t>
            </a:r>
          </a:p>
          <a:p>
            <a:pPr algn="l"/>
            <a:r>
              <a:rPr lang="de-CH" dirty="0">
                <a:solidFill>
                  <a:schemeClr val="bg1"/>
                </a:solidFill>
                <a:effectLst>
                  <a:outerShdw blurRad="38100" dist="38100" dir="2700000" algn="tl">
                    <a:srgbClr val="000000">
                      <a:alpha val="43137"/>
                    </a:srgbClr>
                  </a:outerShdw>
                </a:effectLst>
                <a:latin typeface="Arial Narrow" panose="020B0606020202030204" pitchFamily="34" charset="0"/>
              </a:rPr>
              <a:t>- 721 v.Chr. Nordreich zerstört 10 Stämme im Exil</a:t>
            </a:r>
          </a:p>
          <a:p>
            <a:pPr algn="l"/>
            <a:r>
              <a:rPr lang="de-CH" dirty="0">
                <a:solidFill>
                  <a:schemeClr val="bg1"/>
                </a:solidFill>
                <a:effectLst>
                  <a:outerShdw blurRad="38100" dist="38100" dir="2700000" algn="tl">
                    <a:srgbClr val="000000">
                      <a:alpha val="43137"/>
                    </a:srgbClr>
                  </a:outerShdw>
                </a:effectLst>
                <a:latin typeface="Arial Narrow" panose="020B0606020202030204" pitchFamily="34" charset="0"/>
              </a:rPr>
              <a:t>- 587 v.Chr. Nebukadnezzar erobert Jerusalem</a:t>
            </a:r>
          </a:p>
          <a:p>
            <a:pPr algn="l"/>
            <a:r>
              <a:rPr lang="de-CH" dirty="0">
                <a:solidFill>
                  <a:schemeClr val="bg1"/>
                </a:solidFill>
                <a:effectLst>
                  <a:outerShdw blurRad="38100" dist="38100" dir="2700000" algn="tl">
                    <a:srgbClr val="000000">
                      <a:alpha val="43137"/>
                    </a:srgbClr>
                  </a:outerShdw>
                </a:effectLst>
                <a:latin typeface="Arial Narrow" panose="020B0606020202030204" pitchFamily="34" charset="0"/>
              </a:rPr>
              <a:t>- 537 v.Chr. Edikt von Kyrus</a:t>
            </a:r>
          </a:p>
          <a:p>
            <a:pPr algn="l"/>
            <a:r>
              <a:rPr lang="de-CH" dirty="0">
                <a:solidFill>
                  <a:schemeClr val="bg1"/>
                </a:solidFill>
                <a:effectLst>
                  <a:outerShdw blurRad="38100" dist="38100" dir="2700000" algn="tl">
                    <a:srgbClr val="000000">
                      <a:alpha val="43137"/>
                    </a:srgbClr>
                  </a:outerShdw>
                </a:effectLst>
                <a:latin typeface="Arial Narrow" panose="020B0606020202030204" pitchFamily="34" charset="0"/>
              </a:rPr>
              <a:t>- 486 v.Chr. Königin Esthers ‘Coup’</a:t>
            </a:r>
          </a:p>
          <a:p>
            <a:pPr algn="l"/>
            <a:r>
              <a:rPr lang="de-CH" dirty="0">
                <a:solidFill>
                  <a:srgbClr val="FFFF00"/>
                </a:solidFill>
                <a:effectLst>
                  <a:outerShdw blurRad="38100" dist="38100" dir="2700000" algn="tl">
                    <a:srgbClr val="000000">
                      <a:alpha val="43137"/>
                    </a:srgbClr>
                  </a:outerShdw>
                </a:effectLst>
                <a:latin typeface="Arial Narrow" panose="020B0606020202030204" pitchFamily="34" charset="0"/>
              </a:rPr>
              <a:t>- 332 v.Chr. Alexander der Grosse</a:t>
            </a:r>
          </a:p>
        </p:txBody>
      </p:sp>
      <p:pic>
        <p:nvPicPr>
          <p:cNvPr id="1536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50" r="4399"/>
          <a:stretch/>
        </p:blipFill>
        <p:spPr bwMode="auto">
          <a:xfrm>
            <a:off x="-13834" y="-19544"/>
            <a:ext cx="1417482" cy="2299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Grafik 2">
            <a:extLst>
              <a:ext uri="{FF2B5EF4-FFF2-40B4-BE49-F238E27FC236}">
                <a16:creationId xmlns:a16="http://schemas.microsoft.com/office/drawing/2014/main" id="{DB06AB57-8850-6970-7097-CF72636264C9}"/>
              </a:ext>
            </a:extLst>
          </p:cNvPr>
          <p:cNvPicPr>
            <a:picLocks noChangeAspect="1"/>
          </p:cNvPicPr>
          <p:nvPr/>
        </p:nvPicPr>
        <p:blipFill>
          <a:blip r:embed="rId3"/>
          <a:stretch>
            <a:fillRect/>
          </a:stretch>
        </p:blipFill>
        <p:spPr>
          <a:xfrm>
            <a:off x="2123728" y="4653136"/>
            <a:ext cx="4034505" cy="2139510"/>
          </a:xfrm>
          <a:prstGeom prst="rect">
            <a:avLst/>
          </a:prstGeom>
        </p:spPr>
      </p:pic>
    </p:spTree>
    <p:extLst>
      <p:ext uri="{BB962C8B-B14F-4D97-AF65-F5344CB8AC3E}">
        <p14:creationId xmlns:p14="http://schemas.microsoft.com/office/powerpoint/2010/main" val="23032787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tertitel 4"/>
          <p:cNvSpPr>
            <a:spLocks noGrp="1"/>
          </p:cNvSpPr>
          <p:nvPr>
            <p:ph type="subTitle" idx="1"/>
          </p:nvPr>
        </p:nvSpPr>
        <p:spPr>
          <a:xfrm>
            <a:off x="1547664" y="5962"/>
            <a:ext cx="7596336" cy="4359141"/>
          </a:xfrm>
        </p:spPr>
        <p:txBody>
          <a:bodyPr/>
          <a:lstStyle/>
          <a:p>
            <a:pPr algn="l"/>
            <a:r>
              <a:rPr lang="de-CH" dirty="0">
                <a:solidFill>
                  <a:schemeClr val="bg1"/>
                </a:solidFill>
                <a:effectLst>
                  <a:outerShdw blurRad="38100" dist="38100" dir="2700000" algn="tl">
                    <a:srgbClr val="000000">
                      <a:alpha val="43137"/>
                    </a:srgbClr>
                  </a:outerShdw>
                </a:effectLst>
                <a:latin typeface="Arial Narrow" panose="020B0606020202030204" pitchFamily="34" charset="0"/>
              </a:rPr>
              <a:t>Geschichtlicher Abriss:</a:t>
            </a:r>
          </a:p>
          <a:p>
            <a:pPr algn="l"/>
            <a:r>
              <a:rPr lang="de-CH" sz="1200" dirty="0">
                <a:solidFill>
                  <a:schemeClr val="bg1"/>
                </a:solidFill>
                <a:effectLst>
                  <a:outerShdw blurRad="38100" dist="38100" dir="2700000" algn="tl">
                    <a:srgbClr val="000000">
                      <a:alpha val="43137"/>
                    </a:srgbClr>
                  </a:outerShdw>
                </a:effectLst>
                <a:latin typeface="Arial Narrow" panose="020B0606020202030204" pitchFamily="34" charset="0"/>
              </a:rPr>
              <a:t>- Zeit der Richter und Könige</a:t>
            </a:r>
          </a:p>
          <a:p>
            <a:pPr algn="l"/>
            <a:r>
              <a:rPr lang="de-CH" sz="1200" dirty="0">
                <a:solidFill>
                  <a:schemeClr val="bg1"/>
                </a:solidFill>
                <a:effectLst>
                  <a:outerShdw blurRad="38100" dist="38100" dir="2700000" algn="tl">
                    <a:srgbClr val="000000">
                      <a:alpha val="43137"/>
                    </a:srgbClr>
                  </a:outerShdw>
                </a:effectLst>
                <a:latin typeface="Arial Narrow" panose="020B0606020202030204" pitchFamily="34" charset="0"/>
              </a:rPr>
              <a:t>-</a:t>
            </a:r>
            <a:r>
              <a:rPr lang="de-CH" sz="1200" dirty="0">
                <a:solidFill>
                  <a:srgbClr val="FFFF00"/>
                </a:solidFill>
                <a:effectLst>
                  <a:outerShdw blurRad="38100" dist="38100" dir="2700000" algn="tl">
                    <a:srgbClr val="000000">
                      <a:alpha val="43137"/>
                    </a:srgbClr>
                  </a:outerShdw>
                </a:effectLst>
                <a:latin typeface="Arial Narrow" panose="020B0606020202030204" pitchFamily="34" charset="0"/>
              </a:rPr>
              <a:t> </a:t>
            </a:r>
            <a:r>
              <a:rPr lang="de-CH" sz="1200" dirty="0">
                <a:solidFill>
                  <a:schemeClr val="bg1"/>
                </a:solidFill>
                <a:effectLst>
                  <a:outerShdw blurRad="38100" dist="38100" dir="2700000" algn="tl">
                    <a:srgbClr val="000000">
                      <a:alpha val="43137"/>
                    </a:srgbClr>
                  </a:outerShdw>
                </a:effectLst>
                <a:latin typeface="Arial Narrow" panose="020B0606020202030204" pitchFamily="34" charset="0"/>
              </a:rPr>
              <a:t>975 v.Chr. Salomo stirbt: Teilung des Reichs</a:t>
            </a:r>
          </a:p>
          <a:p>
            <a:pPr algn="l"/>
            <a:r>
              <a:rPr lang="de-CH" sz="1200" dirty="0">
                <a:solidFill>
                  <a:schemeClr val="bg1"/>
                </a:solidFill>
                <a:effectLst>
                  <a:outerShdw blurRad="38100" dist="38100" dir="2700000" algn="tl">
                    <a:srgbClr val="000000">
                      <a:alpha val="43137"/>
                    </a:srgbClr>
                  </a:outerShdw>
                </a:effectLst>
                <a:latin typeface="Arial Narrow" panose="020B0606020202030204" pitchFamily="34" charset="0"/>
              </a:rPr>
              <a:t>- 721 v.Chr. Nordreich zerstört 10 Stämme im Exil</a:t>
            </a:r>
          </a:p>
          <a:p>
            <a:pPr algn="l"/>
            <a:r>
              <a:rPr lang="de-CH" sz="1200" dirty="0">
                <a:solidFill>
                  <a:schemeClr val="bg1"/>
                </a:solidFill>
                <a:effectLst>
                  <a:outerShdw blurRad="38100" dist="38100" dir="2700000" algn="tl">
                    <a:srgbClr val="000000">
                      <a:alpha val="43137"/>
                    </a:srgbClr>
                  </a:outerShdw>
                </a:effectLst>
                <a:latin typeface="Arial Narrow" panose="020B0606020202030204" pitchFamily="34" charset="0"/>
              </a:rPr>
              <a:t>- 587 v.Chr. Nebukadnezzar erobert Jerusalem</a:t>
            </a:r>
          </a:p>
          <a:p>
            <a:pPr algn="l"/>
            <a:r>
              <a:rPr lang="de-CH" sz="1200" dirty="0">
                <a:solidFill>
                  <a:schemeClr val="bg1"/>
                </a:solidFill>
                <a:effectLst>
                  <a:outerShdw blurRad="38100" dist="38100" dir="2700000" algn="tl">
                    <a:srgbClr val="000000">
                      <a:alpha val="43137"/>
                    </a:srgbClr>
                  </a:outerShdw>
                </a:effectLst>
                <a:latin typeface="Arial Narrow" panose="020B0606020202030204" pitchFamily="34" charset="0"/>
              </a:rPr>
              <a:t>- 537 v.Chr. Edikt von Cyrus</a:t>
            </a:r>
          </a:p>
          <a:p>
            <a:pPr algn="l"/>
            <a:r>
              <a:rPr lang="de-CH" sz="1200" dirty="0">
                <a:solidFill>
                  <a:schemeClr val="bg1"/>
                </a:solidFill>
                <a:effectLst>
                  <a:outerShdw blurRad="38100" dist="38100" dir="2700000" algn="tl">
                    <a:srgbClr val="000000">
                      <a:alpha val="43137"/>
                    </a:srgbClr>
                  </a:outerShdw>
                </a:effectLst>
                <a:latin typeface="Arial Narrow" panose="020B0606020202030204" pitchFamily="34" charset="0"/>
              </a:rPr>
              <a:t>- 486 v.Chr. Königin Esthers ‘Coup’</a:t>
            </a:r>
          </a:p>
          <a:p>
            <a:pPr algn="l"/>
            <a:r>
              <a:rPr lang="de-CH" dirty="0">
                <a:solidFill>
                  <a:schemeClr val="bg1"/>
                </a:solidFill>
                <a:effectLst>
                  <a:outerShdw blurRad="38100" dist="38100" dir="2700000" algn="tl">
                    <a:srgbClr val="000000">
                      <a:alpha val="43137"/>
                    </a:srgbClr>
                  </a:outerShdw>
                </a:effectLst>
                <a:latin typeface="Arial Narrow" panose="020B0606020202030204" pitchFamily="34" charset="0"/>
              </a:rPr>
              <a:t>- 332 v.Chr. Alexander der Grosse</a:t>
            </a:r>
          </a:p>
          <a:p>
            <a:pPr algn="l"/>
            <a:r>
              <a:rPr lang="de-CH" dirty="0">
                <a:solidFill>
                  <a:srgbClr val="FFFF00"/>
                </a:solidFill>
                <a:effectLst>
                  <a:outerShdw blurRad="38100" dist="38100" dir="2700000" algn="tl">
                    <a:srgbClr val="000000">
                      <a:alpha val="43137"/>
                    </a:srgbClr>
                  </a:outerShdw>
                </a:effectLst>
                <a:latin typeface="Arial Narrow" panose="020B0606020202030204" pitchFamily="34" charset="0"/>
              </a:rPr>
              <a:t>- 167 v.Chr. Aufstand der Makkabäer </a:t>
            </a:r>
          </a:p>
        </p:txBody>
      </p:sp>
      <p:pic>
        <p:nvPicPr>
          <p:cNvPr id="1536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50" r="4399"/>
          <a:stretch/>
        </p:blipFill>
        <p:spPr bwMode="auto">
          <a:xfrm>
            <a:off x="-13834" y="-19544"/>
            <a:ext cx="1417482" cy="2299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05017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tertitel 4"/>
          <p:cNvSpPr>
            <a:spLocks noGrp="1"/>
          </p:cNvSpPr>
          <p:nvPr>
            <p:ph type="subTitle" idx="1"/>
          </p:nvPr>
        </p:nvSpPr>
        <p:spPr>
          <a:xfrm>
            <a:off x="1547664" y="5962"/>
            <a:ext cx="7596336" cy="4359141"/>
          </a:xfrm>
        </p:spPr>
        <p:txBody>
          <a:bodyPr/>
          <a:lstStyle/>
          <a:p>
            <a:pPr algn="l"/>
            <a:r>
              <a:rPr lang="de-CH" dirty="0">
                <a:solidFill>
                  <a:schemeClr val="bg1"/>
                </a:solidFill>
                <a:effectLst>
                  <a:outerShdw blurRad="38100" dist="38100" dir="2700000" algn="tl">
                    <a:srgbClr val="000000">
                      <a:alpha val="43137"/>
                    </a:srgbClr>
                  </a:outerShdw>
                </a:effectLst>
                <a:latin typeface="Arial Narrow" panose="020B0606020202030204" pitchFamily="34" charset="0"/>
              </a:rPr>
              <a:t>Geschichtlicher Abriss:</a:t>
            </a:r>
          </a:p>
          <a:p>
            <a:pPr algn="l"/>
            <a:r>
              <a:rPr lang="de-CH" sz="1200" dirty="0">
                <a:solidFill>
                  <a:schemeClr val="bg1"/>
                </a:solidFill>
                <a:effectLst>
                  <a:outerShdw blurRad="38100" dist="38100" dir="2700000" algn="tl">
                    <a:srgbClr val="000000">
                      <a:alpha val="43137"/>
                    </a:srgbClr>
                  </a:outerShdw>
                </a:effectLst>
                <a:latin typeface="Arial Narrow" panose="020B0606020202030204" pitchFamily="34" charset="0"/>
              </a:rPr>
              <a:t>- Zeit der Richter und Könige</a:t>
            </a:r>
          </a:p>
          <a:p>
            <a:pPr algn="l"/>
            <a:r>
              <a:rPr lang="de-CH" sz="1200" dirty="0">
                <a:solidFill>
                  <a:schemeClr val="bg1"/>
                </a:solidFill>
                <a:effectLst>
                  <a:outerShdw blurRad="38100" dist="38100" dir="2700000" algn="tl">
                    <a:srgbClr val="000000">
                      <a:alpha val="43137"/>
                    </a:srgbClr>
                  </a:outerShdw>
                </a:effectLst>
                <a:latin typeface="Arial Narrow" panose="020B0606020202030204" pitchFamily="34" charset="0"/>
              </a:rPr>
              <a:t>-</a:t>
            </a:r>
            <a:r>
              <a:rPr lang="de-CH" sz="1200" dirty="0">
                <a:solidFill>
                  <a:srgbClr val="FFFF00"/>
                </a:solidFill>
                <a:effectLst>
                  <a:outerShdw blurRad="38100" dist="38100" dir="2700000" algn="tl">
                    <a:srgbClr val="000000">
                      <a:alpha val="43137"/>
                    </a:srgbClr>
                  </a:outerShdw>
                </a:effectLst>
                <a:latin typeface="Arial Narrow" panose="020B0606020202030204" pitchFamily="34" charset="0"/>
              </a:rPr>
              <a:t> </a:t>
            </a:r>
            <a:r>
              <a:rPr lang="de-CH" sz="1200" dirty="0">
                <a:solidFill>
                  <a:schemeClr val="bg1"/>
                </a:solidFill>
                <a:effectLst>
                  <a:outerShdw blurRad="38100" dist="38100" dir="2700000" algn="tl">
                    <a:srgbClr val="000000">
                      <a:alpha val="43137"/>
                    </a:srgbClr>
                  </a:outerShdw>
                </a:effectLst>
                <a:latin typeface="Arial Narrow" panose="020B0606020202030204" pitchFamily="34" charset="0"/>
              </a:rPr>
              <a:t>975 v.Chr. Salomo stirbt: Teilung des Reichs</a:t>
            </a:r>
          </a:p>
          <a:p>
            <a:pPr algn="l"/>
            <a:r>
              <a:rPr lang="de-CH" sz="1200" dirty="0">
                <a:solidFill>
                  <a:schemeClr val="bg1"/>
                </a:solidFill>
                <a:effectLst>
                  <a:outerShdw blurRad="38100" dist="38100" dir="2700000" algn="tl">
                    <a:srgbClr val="000000">
                      <a:alpha val="43137"/>
                    </a:srgbClr>
                  </a:outerShdw>
                </a:effectLst>
                <a:latin typeface="Arial Narrow" panose="020B0606020202030204" pitchFamily="34" charset="0"/>
              </a:rPr>
              <a:t>- 721 v.Chr. Nordreich zerstört 10 Stämme im Exil</a:t>
            </a:r>
          </a:p>
          <a:p>
            <a:pPr algn="l"/>
            <a:r>
              <a:rPr lang="de-CH" sz="1200" dirty="0">
                <a:solidFill>
                  <a:schemeClr val="bg1"/>
                </a:solidFill>
                <a:effectLst>
                  <a:outerShdw blurRad="38100" dist="38100" dir="2700000" algn="tl">
                    <a:srgbClr val="000000">
                      <a:alpha val="43137"/>
                    </a:srgbClr>
                  </a:outerShdw>
                </a:effectLst>
                <a:latin typeface="Arial Narrow" panose="020B0606020202030204" pitchFamily="34" charset="0"/>
              </a:rPr>
              <a:t>- 587 v.Chr. Nebukadnezzar erobert Jerusalem</a:t>
            </a:r>
          </a:p>
          <a:p>
            <a:pPr algn="l"/>
            <a:r>
              <a:rPr lang="de-CH" sz="1200" dirty="0">
                <a:solidFill>
                  <a:schemeClr val="bg1"/>
                </a:solidFill>
                <a:effectLst>
                  <a:outerShdw blurRad="38100" dist="38100" dir="2700000" algn="tl">
                    <a:srgbClr val="000000">
                      <a:alpha val="43137"/>
                    </a:srgbClr>
                  </a:outerShdw>
                </a:effectLst>
                <a:latin typeface="Arial Narrow" panose="020B0606020202030204" pitchFamily="34" charset="0"/>
              </a:rPr>
              <a:t>- 537 v.Chr. Edikt von Cyrus</a:t>
            </a:r>
          </a:p>
          <a:p>
            <a:pPr algn="l"/>
            <a:r>
              <a:rPr lang="de-CH" sz="1200" dirty="0">
                <a:solidFill>
                  <a:schemeClr val="bg1"/>
                </a:solidFill>
                <a:effectLst>
                  <a:outerShdw blurRad="38100" dist="38100" dir="2700000" algn="tl">
                    <a:srgbClr val="000000">
                      <a:alpha val="43137"/>
                    </a:srgbClr>
                  </a:outerShdw>
                </a:effectLst>
                <a:latin typeface="Arial Narrow" panose="020B0606020202030204" pitchFamily="34" charset="0"/>
              </a:rPr>
              <a:t>- 486 v.Chr. Königin Esthers ‘Coup’</a:t>
            </a:r>
          </a:p>
          <a:p>
            <a:pPr algn="l"/>
            <a:r>
              <a:rPr lang="de-CH" dirty="0">
                <a:solidFill>
                  <a:schemeClr val="bg1"/>
                </a:solidFill>
                <a:effectLst>
                  <a:outerShdw blurRad="38100" dist="38100" dir="2700000" algn="tl">
                    <a:srgbClr val="000000">
                      <a:alpha val="43137"/>
                    </a:srgbClr>
                  </a:outerShdw>
                </a:effectLst>
                <a:latin typeface="Arial Narrow" panose="020B0606020202030204" pitchFamily="34" charset="0"/>
              </a:rPr>
              <a:t>- 332 v.Chr. Alexander der Grosse</a:t>
            </a:r>
          </a:p>
          <a:p>
            <a:pPr algn="l"/>
            <a:r>
              <a:rPr lang="de-CH" dirty="0">
                <a:solidFill>
                  <a:schemeClr val="bg1"/>
                </a:solidFill>
                <a:effectLst>
                  <a:outerShdw blurRad="38100" dist="38100" dir="2700000" algn="tl">
                    <a:srgbClr val="000000">
                      <a:alpha val="43137"/>
                    </a:srgbClr>
                  </a:outerShdw>
                </a:effectLst>
                <a:latin typeface="Arial Narrow" panose="020B0606020202030204" pitchFamily="34" charset="0"/>
              </a:rPr>
              <a:t>- 167 v.Chr. Aufstand der Makkabäer</a:t>
            </a:r>
          </a:p>
          <a:p>
            <a:pPr algn="l"/>
            <a:r>
              <a:rPr lang="de-CH" dirty="0">
                <a:solidFill>
                  <a:srgbClr val="FFFF00"/>
                </a:solidFill>
                <a:effectLst>
                  <a:outerShdw blurRad="38100" dist="38100" dir="2700000" algn="tl">
                    <a:srgbClr val="000000">
                      <a:alpha val="43137"/>
                    </a:srgbClr>
                  </a:outerShdw>
                </a:effectLst>
                <a:latin typeface="Arial Narrow" panose="020B0606020202030204" pitchFamily="34" charset="0"/>
              </a:rPr>
              <a:t>- 63 v.Chr. </a:t>
            </a:r>
            <a:r>
              <a:rPr lang="de-CH" dirty="0" err="1">
                <a:solidFill>
                  <a:srgbClr val="FFFF00"/>
                </a:solidFill>
                <a:effectLst>
                  <a:outerShdw blurRad="38100" dist="38100" dir="2700000" algn="tl">
                    <a:srgbClr val="000000">
                      <a:alpha val="43137"/>
                    </a:srgbClr>
                  </a:outerShdw>
                </a:effectLst>
                <a:latin typeface="Arial Narrow" panose="020B0606020202030204" pitchFamily="34" charset="0"/>
              </a:rPr>
              <a:t>Pompejus</a:t>
            </a:r>
            <a:r>
              <a:rPr lang="de-CH" dirty="0">
                <a:solidFill>
                  <a:srgbClr val="FFFF00"/>
                </a:solidFill>
                <a:effectLst>
                  <a:outerShdw blurRad="38100" dist="38100" dir="2700000" algn="tl">
                    <a:srgbClr val="000000">
                      <a:alpha val="43137"/>
                    </a:srgbClr>
                  </a:outerShdw>
                </a:effectLst>
                <a:latin typeface="Arial Narrow" panose="020B0606020202030204" pitchFamily="34" charset="0"/>
              </a:rPr>
              <a:t> erobert Jerusalem </a:t>
            </a:r>
          </a:p>
        </p:txBody>
      </p:sp>
      <p:pic>
        <p:nvPicPr>
          <p:cNvPr id="1536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50" r="4399"/>
          <a:stretch/>
        </p:blipFill>
        <p:spPr bwMode="auto">
          <a:xfrm>
            <a:off x="-13834" y="-19544"/>
            <a:ext cx="1417482" cy="2299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13672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tertitel 4"/>
          <p:cNvSpPr>
            <a:spLocks noGrp="1"/>
          </p:cNvSpPr>
          <p:nvPr>
            <p:ph type="subTitle" idx="1"/>
          </p:nvPr>
        </p:nvSpPr>
        <p:spPr>
          <a:xfrm>
            <a:off x="1547664" y="5962"/>
            <a:ext cx="7596336" cy="4359141"/>
          </a:xfrm>
        </p:spPr>
        <p:txBody>
          <a:bodyPr/>
          <a:lstStyle/>
          <a:p>
            <a:pPr algn="l"/>
            <a:r>
              <a:rPr lang="de-CH" dirty="0">
                <a:solidFill>
                  <a:schemeClr val="bg1"/>
                </a:solidFill>
                <a:effectLst>
                  <a:outerShdw blurRad="38100" dist="38100" dir="2700000" algn="tl">
                    <a:srgbClr val="000000">
                      <a:alpha val="43137"/>
                    </a:srgbClr>
                  </a:outerShdw>
                </a:effectLst>
                <a:latin typeface="Arial Narrow" panose="020B0606020202030204" pitchFamily="34" charset="0"/>
              </a:rPr>
              <a:t>Geschichtlicher Abriss:</a:t>
            </a:r>
          </a:p>
          <a:p>
            <a:pPr algn="l"/>
            <a:r>
              <a:rPr lang="de-CH" sz="1200" dirty="0">
                <a:solidFill>
                  <a:schemeClr val="bg1"/>
                </a:solidFill>
                <a:effectLst>
                  <a:outerShdw blurRad="38100" dist="38100" dir="2700000" algn="tl">
                    <a:srgbClr val="000000">
                      <a:alpha val="43137"/>
                    </a:srgbClr>
                  </a:outerShdw>
                </a:effectLst>
                <a:latin typeface="Arial Narrow" panose="020B0606020202030204" pitchFamily="34" charset="0"/>
              </a:rPr>
              <a:t>- Zeit der Richter und Könige</a:t>
            </a:r>
          </a:p>
          <a:p>
            <a:pPr algn="l"/>
            <a:r>
              <a:rPr lang="de-CH" sz="1200" dirty="0">
                <a:solidFill>
                  <a:schemeClr val="bg1"/>
                </a:solidFill>
                <a:effectLst>
                  <a:outerShdw blurRad="38100" dist="38100" dir="2700000" algn="tl">
                    <a:srgbClr val="000000">
                      <a:alpha val="43137"/>
                    </a:srgbClr>
                  </a:outerShdw>
                </a:effectLst>
                <a:latin typeface="Arial Narrow" panose="020B0606020202030204" pitchFamily="34" charset="0"/>
              </a:rPr>
              <a:t>-</a:t>
            </a:r>
            <a:r>
              <a:rPr lang="de-CH" sz="1200" dirty="0">
                <a:solidFill>
                  <a:srgbClr val="FFFF00"/>
                </a:solidFill>
                <a:effectLst>
                  <a:outerShdw blurRad="38100" dist="38100" dir="2700000" algn="tl">
                    <a:srgbClr val="000000">
                      <a:alpha val="43137"/>
                    </a:srgbClr>
                  </a:outerShdw>
                </a:effectLst>
                <a:latin typeface="Arial Narrow" panose="020B0606020202030204" pitchFamily="34" charset="0"/>
              </a:rPr>
              <a:t> </a:t>
            </a:r>
            <a:r>
              <a:rPr lang="de-CH" sz="1200" dirty="0">
                <a:solidFill>
                  <a:schemeClr val="bg1"/>
                </a:solidFill>
                <a:effectLst>
                  <a:outerShdw blurRad="38100" dist="38100" dir="2700000" algn="tl">
                    <a:srgbClr val="000000">
                      <a:alpha val="43137"/>
                    </a:srgbClr>
                  </a:outerShdw>
                </a:effectLst>
                <a:latin typeface="Arial Narrow" panose="020B0606020202030204" pitchFamily="34" charset="0"/>
              </a:rPr>
              <a:t>975 v.Chr. Salomo stirbt: Teilung des Reichs</a:t>
            </a:r>
          </a:p>
          <a:p>
            <a:pPr algn="l"/>
            <a:r>
              <a:rPr lang="de-CH" sz="1200" dirty="0">
                <a:solidFill>
                  <a:schemeClr val="bg1"/>
                </a:solidFill>
                <a:effectLst>
                  <a:outerShdw blurRad="38100" dist="38100" dir="2700000" algn="tl">
                    <a:srgbClr val="000000">
                      <a:alpha val="43137"/>
                    </a:srgbClr>
                  </a:outerShdw>
                </a:effectLst>
                <a:latin typeface="Arial Narrow" panose="020B0606020202030204" pitchFamily="34" charset="0"/>
              </a:rPr>
              <a:t>- 721 v.Chr. Nordreich zerstört 10 Stämme im Exil</a:t>
            </a:r>
          </a:p>
          <a:p>
            <a:pPr algn="l"/>
            <a:r>
              <a:rPr lang="de-CH" sz="1200" dirty="0">
                <a:solidFill>
                  <a:schemeClr val="bg1"/>
                </a:solidFill>
                <a:effectLst>
                  <a:outerShdw blurRad="38100" dist="38100" dir="2700000" algn="tl">
                    <a:srgbClr val="000000">
                      <a:alpha val="43137"/>
                    </a:srgbClr>
                  </a:outerShdw>
                </a:effectLst>
                <a:latin typeface="Arial Narrow" panose="020B0606020202030204" pitchFamily="34" charset="0"/>
              </a:rPr>
              <a:t>- 587 v.Chr. Nebukadnezzar erobert Jerusalem</a:t>
            </a:r>
          </a:p>
          <a:p>
            <a:pPr algn="l"/>
            <a:r>
              <a:rPr lang="de-CH" sz="1200" dirty="0">
                <a:solidFill>
                  <a:schemeClr val="bg1"/>
                </a:solidFill>
                <a:effectLst>
                  <a:outerShdw blurRad="38100" dist="38100" dir="2700000" algn="tl">
                    <a:srgbClr val="000000">
                      <a:alpha val="43137"/>
                    </a:srgbClr>
                  </a:outerShdw>
                </a:effectLst>
                <a:latin typeface="Arial Narrow" panose="020B0606020202030204" pitchFamily="34" charset="0"/>
              </a:rPr>
              <a:t>- 537 v.Chr. Edikt von Cyrus</a:t>
            </a:r>
          </a:p>
          <a:p>
            <a:pPr algn="l"/>
            <a:r>
              <a:rPr lang="de-CH" sz="1200" dirty="0">
                <a:solidFill>
                  <a:schemeClr val="bg1"/>
                </a:solidFill>
                <a:effectLst>
                  <a:outerShdw blurRad="38100" dist="38100" dir="2700000" algn="tl">
                    <a:srgbClr val="000000">
                      <a:alpha val="43137"/>
                    </a:srgbClr>
                  </a:outerShdw>
                </a:effectLst>
                <a:latin typeface="Arial Narrow" panose="020B0606020202030204" pitchFamily="34" charset="0"/>
              </a:rPr>
              <a:t>- 486 v.Chr. Königin Esthers ‘Coup’</a:t>
            </a:r>
          </a:p>
          <a:p>
            <a:pPr algn="l"/>
            <a:r>
              <a:rPr lang="de-CH" dirty="0">
                <a:solidFill>
                  <a:schemeClr val="bg1"/>
                </a:solidFill>
                <a:effectLst>
                  <a:outerShdw blurRad="38100" dist="38100" dir="2700000" algn="tl">
                    <a:srgbClr val="000000">
                      <a:alpha val="43137"/>
                    </a:srgbClr>
                  </a:outerShdw>
                </a:effectLst>
                <a:latin typeface="Arial Narrow" panose="020B0606020202030204" pitchFamily="34" charset="0"/>
              </a:rPr>
              <a:t>- 332 v.Chr. Alexander der Grosse</a:t>
            </a:r>
          </a:p>
          <a:p>
            <a:pPr algn="l"/>
            <a:r>
              <a:rPr lang="de-CH" dirty="0">
                <a:solidFill>
                  <a:schemeClr val="bg1"/>
                </a:solidFill>
                <a:effectLst>
                  <a:outerShdw blurRad="38100" dist="38100" dir="2700000" algn="tl">
                    <a:srgbClr val="000000">
                      <a:alpha val="43137"/>
                    </a:srgbClr>
                  </a:outerShdw>
                </a:effectLst>
                <a:latin typeface="Arial Narrow" panose="020B0606020202030204" pitchFamily="34" charset="0"/>
              </a:rPr>
              <a:t>- 167 v.Chr. Aufstand der Makkabäer</a:t>
            </a:r>
          </a:p>
          <a:p>
            <a:pPr algn="l"/>
            <a:r>
              <a:rPr lang="de-CH" dirty="0">
                <a:solidFill>
                  <a:schemeClr val="bg1"/>
                </a:solidFill>
                <a:effectLst>
                  <a:outerShdw blurRad="38100" dist="38100" dir="2700000" algn="tl">
                    <a:srgbClr val="000000">
                      <a:alpha val="43137"/>
                    </a:srgbClr>
                  </a:outerShdw>
                </a:effectLst>
                <a:latin typeface="Arial Narrow" panose="020B0606020202030204" pitchFamily="34" charset="0"/>
              </a:rPr>
              <a:t>- 63 v.Chr. </a:t>
            </a:r>
            <a:r>
              <a:rPr lang="de-CH" dirty="0" err="1">
                <a:solidFill>
                  <a:schemeClr val="bg1"/>
                </a:solidFill>
                <a:effectLst>
                  <a:outerShdw blurRad="38100" dist="38100" dir="2700000" algn="tl">
                    <a:srgbClr val="000000">
                      <a:alpha val="43137"/>
                    </a:srgbClr>
                  </a:outerShdw>
                </a:effectLst>
                <a:latin typeface="Arial Narrow" panose="020B0606020202030204" pitchFamily="34" charset="0"/>
              </a:rPr>
              <a:t>Pompejus</a:t>
            </a:r>
            <a:r>
              <a:rPr lang="de-CH" dirty="0">
                <a:solidFill>
                  <a:schemeClr val="bg1"/>
                </a:solidFill>
                <a:effectLst>
                  <a:outerShdw blurRad="38100" dist="38100" dir="2700000" algn="tl">
                    <a:srgbClr val="000000">
                      <a:alpha val="43137"/>
                    </a:srgbClr>
                  </a:outerShdw>
                </a:effectLst>
                <a:latin typeface="Arial Narrow" panose="020B0606020202030204" pitchFamily="34" charset="0"/>
              </a:rPr>
              <a:t> erobert Jerusalem </a:t>
            </a:r>
          </a:p>
          <a:p>
            <a:pPr algn="l"/>
            <a:r>
              <a:rPr lang="de-CH" dirty="0">
                <a:solidFill>
                  <a:srgbClr val="FFFF00"/>
                </a:solidFill>
                <a:effectLst>
                  <a:outerShdw blurRad="38100" dist="38100" dir="2700000" algn="tl">
                    <a:srgbClr val="000000">
                      <a:alpha val="43137"/>
                    </a:srgbClr>
                  </a:outerShdw>
                </a:effectLst>
                <a:latin typeface="Arial Narrow" panose="020B0606020202030204" pitchFamily="34" charset="0"/>
              </a:rPr>
              <a:t>- 37 v.Chr. Herodes wird Herrscher in Jerusalem</a:t>
            </a:r>
          </a:p>
        </p:txBody>
      </p:sp>
      <p:pic>
        <p:nvPicPr>
          <p:cNvPr id="1536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50" r="4399"/>
          <a:stretch/>
        </p:blipFill>
        <p:spPr bwMode="auto">
          <a:xfrm>
            <a:off x="-13834" y="-19544"/>
            <a:ext cx="1417482" cy="2299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 King Herod">
            <a:extLst>
              <a:ext uri="{FF2B5EF4-FFF2-40B4-BE49-F238E27FC236}">
                <a16:creationId xmlns:a16="http://schemas.microsoft.com/office/drawing/2014/main" id="{3977482A-FBB3-49F7-8240-74A01BFF57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1219" y="4365103"/>
            <a:ext cx="3481561" cy="2321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1193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tertitel 4"/>
          <p:cNvSpPr>
            <a:spLocks noGrp="1"/>
          </p:cNvSpPr>
          <p:nvPr>
            <p:ph type="subTitle" idx="1"/>
          </p:nvPr>
        </p:nvSpPr>
        <p:spPr>
          <a:xfrm>
            <a:off x="1547664" y="5962"/>
            <a:ext cx="7596336" cy="4359141"/>
          </a:xfrm>
        </p:spPr>
        <p:txBody>
          <a:bodyPr/>
          <a:lstStyle/>
          <a:p>
            <a:pPr algn="l"/>
            <a:r>
              <a:rPr lang="de-CH" dirty="0">
                <a:solidFill>
                  <a:schemeClr val="bg1"/>
                </a:solidFill>
                <a:effectLst>
                  <a:outerShdw blurRad="38100" dist="38100" dir="2700000" algn="tl">
                    <a:srgbClr val="000000">
                      <a:alpha val="43137"/>
                    </a:srgbClr>
                  </a:outerShdw>
                </a:effectLst>
                <a:latin typeface="Arial Narrow" panose="020B0606020202030204" pitchFamily="34" charset="0"/>
              </a:rPr>
              <a:t>Geschichtlicher Abriss:</a:t>
            </a:r>
          </a:p>
          <a:p>
            <a:pPr algn="l"/>
            <a:r>
              <a:rPr lang="de-CH" sz="1200" dirty="0">
                <a:solidFill>
                  <a:schemeClr val="bg1"/>
                </a:solidFill>
                <a:effectLst>
                  <a:outerShdw blurRad="38100" dist="38100" dir="2700000" algn="tl">
                    <a:srgbClr val="000000">
                      <a:alpha val="43137"/>
                    </a:srgbClr>
                  </a:outerShdw>
                </a:effectLst>
                <a:latin typeface="Arial Narrow" panose="020B0606020202030204" pitchFamily="34" charset="0"/>
              </a:rPr>
              <a:t>- Zeit der Richter und Könige</a:t>
            </a:r>
          </a:p>
          <a:p>
            <a:pPr algn="l"/>
            <a:r>
              <a:rPr lang="de-CH" sz="1200" dirty="0">
                <a:solidFill>
                  <a:schemeClr val="bg1"/>
                </a:solidFill>
                <a:effectLst>
                  <a:outerShdw blurRad="38100" dist="38100" dir="2700000" algn="tl">
                    <a:srgbClr val="000000">
                      <a:alpha val="43137"/>
                    </a:srgbClr>
                  </a:outerShdw>
                </a:effectLst>
                <a:latin typeface="Arial Narrow" panose="020B0606020202030204" pitchFamily="34" charset="0"/>
              </a:rPr>
              <a:t>-</a:t>
            </a:r>
            <a:r>
              <a:rPr lang="de-CH" sz="1200" dirty="0">
                <a:solidFill>
                  <a:srgbClr val="FFFF00"/>
                </a:solidFill>
                <a:effectLst>
                  <a:outerShdw blurRad="38100" dist="38100" dir="2700000" algn="tl">
                    <a:srgbClr val="000000">
                      <a:alpha val="43137"/>
                    </a:srgbClr>
                  </a:outerShdw>
                </a:effectLst>
                <a:latin typeface="Arial Narrow" panose="020B0606020202030204" pitchFamily="34" charset="0"/>
              </a:rPr>
              <a:t> </a:t>
            </a:r>
            <a:r>
              <a:rPr lang="de-CH" sz="1200" dirty="0">
                <a:solidFill>
                  <a:schemeClr val="bg1"/>
                </a:solidFill>
                <a:effectLst>
                  <a:outerShdw blurRad="38100" dist="38100" dir="2700000" algn="tl">
                    <a:srgbClr val="000000">
                      <a:alpha val="43137"/>
                    </a:srgbClr>
                  </a:outerShdw>
                </a:effectLst>
                <a:latin typeface="Arial Narrow" panose="020B0606020202030204" pitchFamily="34" charset="0"/>
              </a:rPr>
              <a:t>975 v.Chr. Salomo stirbt: Teilung des Reichs</a:t>
            </a:r>
          </a:p>
          <a:p>
            <a:pPr algn="l"/>
            <a:r>
              <a:rPr lang="de-CH" sz="1200" dirty="0">
                <a:solidFill>
                  <a:schemeClr val="bg1"/>
                </a:solidFill>
                <a:effectLst>
                  <a:outerShdw blurRad="38100" dist="38100" dir="2700000" algn="tl">
                    <a:srgbClr val="000000">
                      <a:alpha val="43137"/>
                    </a:srgbClr>
                  </a:outerShdw>
                </a:effectLst>
                <a:latin typeface="Arial Narrow" panose="020B0606020202030204" pitchFamily="34" charset="0"/>
              </a:rPr>
              <a:t>- 721 v.Chr. Nordreich zerstört 10 Stämme im Exil</a:t>
            </a:r>
          </a:p>
          <a:p>
            <a:pPr algn="l"/>
            <a:r>
              <a:rPr lang="de-CH" sz="1200" dirty="0">
                <a:solidFill>
                  <a:schemeClr val="bg1"/>
                </a:solidFill>
                <a:effectLst>
                  <a:outerShdw blurRad="38100" dist="38100" dir="2700000" algn="tl">
                    <a:srgbClr val="000000">
                      <a:alpha val="43137"/>
                    </a:srgbClr>
                  </a:outerShdw>
                </a:effectLst>
                <a:latin typeface="Arial Narrow" panose="020B0606020202030204" pitchFamily="34" charset="0"/>
              </a:rPr>
              <a:t>- 587 v.Chr. Nebukadnezzar erobert Jerusalem</a:t>
            </a:r>
          </a:p>
          <a:p>
            <a:pPr algn="l"/>
            <a:r>
              <a:rPr lang="de-CH" sz="1200" dirty="0">
                <a:solidFill>
                  <a:schemeClr val="bg1"/>
                </a:solidFill>
                <a:effectLst>
                  <a:outerShdw blurRad="38100" dist="38100" dir="2700000" algn="tl">
                    <a:srgbClr val="000000">
                      <a:alpha val="43137"/>
                    </a:srgbClr>
                  </a:outerShdw>
                </a:effectLst>
                <a:latin typeface="Arial Narrow" panose="020B0606020202030204" pitchFamily="34" charset="0"/>
              </a:rPr>
              <a:t>- 537 v.Chr. Edikt von Cyrus</a:t>
            </a:r>
          </a:p>
          <a:p>
            <a:pPr algn="l"/>
            <a:r>
              <a:rPr lang="de-CH" sz="1200" dirty="0">
                <a:solidFill>
                  <a:schemeClr val="bg1"/>
                </a:solidFill>
                <a:effectLst>
                  <a:outerShdw blurRad="38100" dist="38100" dir="2700000" algn="tl">
                    <a:srgbClr val="000000">
                      <a:alpha val="43137"/>
                    </a:srgbClr>
                  </a:outerShdw>
                </a:effectLst>
                <a:latin typeface="Arial Narrow" panose="020B0606020202030204" pitchFamily="34" charset="0"/>
              </a:rPr>
              <a:t>- 486 v.Chr. Königin Esthers ‘Coup’</a:t>
            </a:r>
          </a:p>
          <a:p>
            <a:pPr algn="l"/>
            <a:r>
              <a:rPr lang="de-CH" dirty="0">
                <a:solidFill>
                  <a:schemeClr val="bg1"/>
                </a:solidFill>
                <a:effectLst>
                  <a:outerShdw blurRad="38100" dist="38100" dir="2700000" algn="tl">
                    <a:srgbClr val="000000">
                      <a:alpha val="43137"/>
                    </a:srgbClr>
                  </a:outerShdw>
                </a:effectLst>
                <a:latin typeface="Arial Narrow" panose="020B0606020202030204" pitchFamily="34" charset="0"/>
              </a:rPr>
              <a:t>- 332 v.Chr. Alexander der Grosse</a:t>
            </a:r>
          </a:p>
          <a:p>
            <a:pPr algn="l"/>
            <a:r>
              <a:rPr lang="de-CH" dirty="0">
                <a:solidFill>
                  <a:schemeClr val="bg1"/>
                </a:solidFill>
                <a:effectLst>
                  <a:outerShdw blurRad="38100" dist="38100" dir="2700000" algn="tl">
                    <a:srgbClr val="000000">
                      <a:alpha val="43137"/>
                    </a:srgbClr>
                  </a:outerShdw>
                </a:effectLst>
                <a:latin typeface="Arial Narrow" panose="020B0606020202030204" pitchFamily="34" charset="0"/>
              </a:rPr>
              <a:t>- 167 v.Chr. Aufstand der Makkabäer</a:t>
            </a:r>
          </a:p>
          <a:p>
            <a:pPr algn="l"/>
            <a:r>
              <a:rPr lang="de-CH" dirty="0">
                <a:solidFill>
                  <a:schemeClr val="bg1"/>
                </a:solidFill>
                <a:effectLst>
                  <a:outerShdw blurRad="38100" dist="38100" dir="2700000" algn="tl">
                    <a:srgbClr val="000000">
                      <a:alpha val="43137"/>
                    </a:srgbClr>
                  </a:outerShdw>
                </a:effectLst>
                <a:latin typeface="Arial Narrow" panose="020B0606020202030204" pitchFamily="34" charset="0"/>
              </a:rPr>
              <a:t>- 63 v.Chr. </a:t>
            </a:r>
            <a:r>
              <a:rPr lang="de-CH" dirty="0" err="1">
                <a:solidFill>
                  <a:schemeClr val="bg1"/>
                </a:solidFill>
                <a:effectLst>
                  <a:outerShdw blurRad="38100" dist="38100" dir="2700000" algn="tl">
                    <a:srgbClr val="000000">
                      <a:alpha val="43137"/>
                    </a:srgbClr>
                  </a:outerShdw>
                </a:effectLst>
                <a:latin typeface="Arial Narrow" panose="020B0606020202030204" pitchFamily="34" charset="0"/>
              </a:rPr>
              <a:t>Pompejus</a:t>
            </a:r>
            <a:r>
              <a:rPr lang="de-CH" dirty="0">
                <a:solidFill>
                  <a:schemeClr val="bg1"/>
                </a:solidFill>
                <a:effectLst>
                  <a:outerShdw blurRad="38100" dist="38100" dir="2700000" algn="tl">
                    <a:srgbClr val="000000">
                      <a:alpha val="43137"/>
                    </a:srgbClr>
                  </a:outerShdw>
                </a:effectLst>
                <a:latin typeface="Arial Narrow" panose="020B0606020202030204" pitchFamily="34" charset="0"/>
              </a:rPr>
              <a:t> erobert Jerusalem </a:t>
            </a:r>
          </a:p>
          <a:p>
            <a:pPr algn="l"/>
            <a:r>
              <a:rPr lang="de-CH" dirty="0">
                <a:solidFill>
                  <a:schemeClr val="bg1"/>
                </a:solidFill>
                <a:effectLst>
                  <a:outerShdw blurRad="38100" dist="38100" dir="2700000" algn="tl">
                    <a:srgbClr val="000000">
                      <a:alpha val="43137"/>
                    </a:srgbClr>
                  </a:outerShdw>
                </a:effectLst>
                <a:latin typeface="Arial Narrow" panose="020B0606020202030204" pitchFamily="34" charset="0"/>
              </a:rPr>
              <a:t>- 37 v.Chr. Herodes wird Herrscher in Jerusalem</a:t>
            </a:r>
          </a:p>
          <a:p>
            <a:pPr algn="l"/>
            <a:r>
              <a:rPr lang="de-CH" dirty="0">
                <a:solidFill>
                  <a:srgbClr val="FFFF00"/>
                </a:solidFill>
                <a:effectLst>
                  <a:outerShdw blurRad="38100" dist="38100" dir="2700000" algn="tl">
                    <a:srgbClr val="000000">
                      <a:alpha val="43137"/>
                    </a:srgbClr>
                  </a:outerShdw>
                </a:effectLst>
                <a:latin typeface="Arial Narrow" panose="020B0606020202030204" pitchFamily="34" charset="0"/>
              </a:rPr>
              <a:t>- Jesus wird geboren</a:t>
            </a:r>
          </a:p>
        </p:txBody>
      </p:sp>
      <p:pic>
        <p:nvPicPr>
          <p:cNvPr id="1536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50" r="4399"/>
          <a:stretch/>
        </p:blipFill>
        <p:spPr bwMode="auto">
          <a:xfrm>
            <a:off x="-13834" y="-19544"/>
            <a:ext cx="1417482" cy="2299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Evangelischer Kirchenkreis Eisenach-Gerstungen | Aktuelles | Lichtblick ...">
            <a:extLst>
              <a:ext uri="{FF2B5EF4-FFF2-40B4-BE49-F238E27FC236}">
                <a16:creationId xmlns:a16="http://schemas.microsoft.com/office/drawing/2014/main" id="{AC4DC6BB-150E-461A-A1D7-0887AF40EE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7638" y="4797152"/>
            <a:ext cx="2751667" cy="2060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2661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tertitel 4"/>
          <p:cNvSpPr>
            <a:spLocks noGrp="1"/>
          </p:cNvSpPr>
          <p:nvPr>
            <p:ph type="subTitle" idx="1"/>
          </p:nvPr>
        </p:nvSpPr>
        <p:spPr>
          <a:xfrm>
            <a:off x="1547664" y="5962"/>
            <a:ext cx="7596336" cy="4359141"/>
          </a:xfrm>
        </p:spPr>
        <p:txBody>
          <a:bodyPr/>
          <a:lstStyle/>
          <a:p>
            <a:pPr algn="l"/>
            <a:r>
              <a:rPr lang="de-CH" dirty="0">
                <a:solidFill>
                  <a:schemeClr val="bg1"/>
                </a:solidFill>
                <a:effectLst>
                  <a:outerShdw blurRad="38100" dist="38100" dir="2700000" algn="tl">
                    <a:srgbClr val="000000">
                      <a:alpha val="43137"/>
                    </a:srgbClr>
                  </a:outerShdw>
                </a:effectLst>
                <a:latin typeface="Arial Narrow" panose="020B0606020202030204" pitchFamily="34" charset="0"/>
              </a:rPr>
              <a:t>Geschichtlicher Abriss:</a:t>
            </a:r>
          </a:p>
          <a:p>
            <a:pPr algn="l"/>
            <a:r>
              <a:rPr lang="de-CH" sz="1200" dirty="0">
                <a:solidFill>
                  <a:schemeClr val="bg1"/>
                </a:solidFill>
                <a:effectLst>
                  <a:outerShdw blurRad="38100" dist="38100" dir="2700000" algn="tl">
                    <a:srgbClr val="000000">
                      <a:alpha val="43137"/>
                    </a:srgbClr>
                  </a:outerShdw>
                </a:effectLst>
                <a:latin typeface="Arial Narrow" panose="020B0606020202030204" pitchFamily="34" charset="0"/>
              </a:rPr>
              <a:t>- Zeit der Richter und Könige</a:t>
            </a:r>
          </a:p>
          <a:p>
            <a:pPr algn="l"/>
            <a:r>
              <a:rPr lang="de-CH" sz="1200" dirty="0">
                <a:solidFill>
                  <a:schemeClr val="bg1"/>
                </a:solidFill>
                <a:effectLst>
                  <a:outerShdw blurRad="38100" dist="38100" dir="2700000" algn="tl">
                    <a:srgbClr val="000000">
                      <a:alpha val="43137"/>
                    </a:srgbClr>
                  </a:outerShdw>
                </a:effectLst>
                <a:latin typeface="Arial Narrow" panose="020B0606020202030204" pitchFamily="34" charset="0"/>
              </a:rPr>
              <a:t>-</a:t>
            </a:r>
            <a:r>
              <a:rPr lang="de-CH" sz="1200" dirty="0">
                <a:solidFill>
                  <a:srgbClr val="FFFF00"/>
                </a:solidFill>
                <a:effectLst>
                  <a:outerShdw blurRad="38100" dist="38100" dir="2700000" algn="tl">
                    <a:srgbClr val="000000">
                      <a:alpha val="43137"/>
                    </a:srgbClr>
                  </a:outerShdw>
                </a:effectLst>
                <a:latin typeface="Arial Narrow" panose="020B0606020202030204" pitchFamily="34" charset="0"/>
              </a:rPr>
              <a:t> </a:t>
            </a:r>
            <a:r>
              <a:rPr lang="de-CH" sz="1200" dirty="0">
                <a:solidFill>
                  <a:schemeClr val="bg1"/>
                </a:solidFill>
                <a:effectLst>
                  <a:outerShdw blurRad="38100" dist="38100" dir="2700000" algn="tl">
                    <a:srgbClr val="000000">
                      <a:alpha val="43137"/>
                    </a:srgbClr>
                  </a:outerShdw>
                </a:effectLst>
                <a:latin typeface="Arial Narrow" panose="020B0606020202030204" pitchFamily="34" charset="0"/>
              </a:rPr>
              <a:t>975 v.Chr. Salomo stirbt: Teilung des Reichs</a:t>
            </a:r>
          </a:p>
          <a:p>
            <a:pPr algn="l"/>
            <a:r>
              <a:rPr lang="de-CH" sz="1200" dirty="0">
                <a:solidFill>
                  <a:schemeClr val="bg1"/>
                </a:solidFill>
                <a:effectLst>
                  <a:outerShdw blurRad="38100" dist="38100" dir="2700000" algn="tl">
                    <a:srgbClr val="000000">
                      <a:alpha val="43137"/>
                    </a:srgbClr>
                  </a:outerShdw>
                </a:effectLst>
                <a:latin typeface="Arial Narrow" panose="020B0606020202030204" pitchFamily="34" charset="0"/>
              </a:rPr>
              <a:t>- 721 v.Chr. Nordreich zerstört 10 Stämme im Exil</a:t>
            </a:r>
          </a:p>
          <a:p>
            <a:pPr algn="l"/>
            <a:r>
              <a:rPr lang="de-CH" sz="1200" dirty="0">
                <a:solidFill>
                  <a:schemeClr val="bg1"/>
                </a:solidFill>
                <a:effectLst>
                  <a:outerShdw blurRad="38100" dist="38100" dir="2700000" algn="tl">
                    <a:srgbClr val="000000">
                      <a:alpha val="43137"/>
                    </a:srgbClr>
                  </a:outerShdw>
                </a:effectLst>
                <a:latin typeface="Arial Narrow" panose="020B0606020202030204" pitchFamily="34" charset="0"/>
              </a:rPr>
              <a:t>- 587 v.Chr. Nebukadnezzar erobert Jerusalem</a:t>
            </a:r>
          </a:p>
          <a:p>
            <a:pPr algn="l"/>
            <a:r>
              <a:rPr lang="de-CH" sz="1200" dirty="0">
                <a:solidFill>
                  <a:schemeClr val="bg1"/>
                </a:solidFill>
                <a:effectLst>
                  <a:outerShdw blurRad="38100" dist="38100" dir="2700000" algn="tl">
                    <a:srgbClr val="000000">
                      <a:alpha val="43137"/>
                    </a:srgbClr>
                  </a:outerShdw>
                </a:effectLst>
                <a:latin typeface="Arial Narrow" panose="020B0606020202030204" pitchFamily="34" charset="0"/>
              </a:rPr>
              <a:t>- 537 v.Chr. Edikt von Cyrus</a:t>
            </a:r>
          </a:p>
          <a:p>
            <a:pPr algn="l"/>
            <a:r>
              <a:rPr lang="de-CH" sz="1200" dirty="0">
                <a:solidFill>
                  <a:schemeClr val="bg1"/>
                </a:solidFill>
                <a:effectLst>
                  <a:outerShdw blurRad="38100" dist="38100" dir="2700000" algn="tl">
                    <a:srgbClr val="000000">
                      <a:alpha val="43137"/>
                    </a:srgbClr>
                  </a:outerShdw>
                </a:effectLst>
                <a:latin typeface="Arial Narrow" panose="020B0606020202030204" pitchFamily="34" charset="0"/>
              </a:rPr>
              <a:t>- 486 v.Chr. Königin Esthers ‘Coup’</a:t>
            </a:r>
          </a:p>
          <a:p>
            <a:pPr algn="l"/>
            <a:r>
              <a:rPr lang="de-CH" dirty="0">
                <a:solidFill>
                  <a:schemeClr val="bg1"/>
                </a:solidFill>
                <a:effectLst>
                  <a:outerShdw blurRad="38100" dist="38100" dir="2700000" algn="tl">
                    <a:srgbClr val="000000">
                      <a:alpha val="43137"/>
                    </a:srgbClr>
                  </a:outerShdw>
                </a:effectLst>
                <a:latin typeface="Arial Narrow" panose="020B0606020202030204" pitchFamily="34" charset="0"/>
              </a:rPr>
              <a:t>- 332 v.Chr. Alexander der Grosse</a:t>
            </a:r>
          </a:p>
          <a:p>
            <a:pPr algn="l"/>
            <a:r>
              <a:rPr lang="de-CH" dirty="0">
                <a:solidFill>
                  <a:schemeClr val="bg1"/>
                </a:solidFill>
                <a:effectLst>
                  <a:outerShdw blurRad="38100" dist="38100" dir="2700000" algn="tl">
                    <a:srgbClr val="000000">
                      <a:alpha val="43137"/>
                    </a:srgbClr>
                  </a:outerShdw>
                </a:effectLst>
                <a:latin typeface="Arial Narrow" panose="020B0606020202030204" pitchFamily="34" charset="0"/>
              </a:rPr>
              <a:t>- 167 v.Chr. Aufstand der Makkabäer</a:t>
            </a:r>
          </a:p>
          <a:p>
            <a:pPr algn="l"/>
            <a:r>
              <a:rPr lang="de-CH" dirty="0">
                <a:solidFill>
                  <a:schemeClr val="bg1"/>
                </a:solidFill>
                <a:effectLst>
                  <a:outerShdw blurRad="38100" dist="38100" dir="2700000" algn="tl">
                    <a:srgbClr val="000000">
                      <a:alpha val="43137"/>
                    </a:srgbClr>
                  </a:outerShdw>
                </a:effectLst>
                <a:latin typeface="Arial Narrow" panose="020B0606020202030204" pitchFamily="34" charset="0"/>
              </a:rPr>
              <a:t>- 63 v.Chr. </a:t>
            </a:r>
            <a:r>
              <a:rPr lang="de-CH" dirty="0" err="1">
                <a:solidFill>
                  <a:schemeClr val="bg1"/>
                </a:solidFill>
                <a:effectLst>
                  <a:outerShdw blurRad="38100" dist="38100" dir="2700000" algn="tl">
                    <a:srgbClr val="000000">
                      <a:alpha val="43137"/>
                    </a:srgbClr>
                  </a:outerShdw>
                </a:effectLst>
                <a:latin typeface="Arial Narrow" panose="020B0606020202030204" pitchFamily="34" charset="0"/>
              </a:rPr>
              <a:t>Pompejus</a:t>
            </a:r>
            <a:r>
              <a:rPr lang="de-CH" dirty="0">
                <a:solidFill>
                  <a:schemeClr val="bg1"/>
                </a:solidFill>
                <a:effectLst>
                  <a:outerShdw blurRad="38100" dist="38100" dir="2700000" algn="tl">
                    <a:srgbClr val="000000">
                      <a:alpha val="43137"/>
                    </a:srgbClr>
                  </a:outerShdw>
                </a:effectLst>
                <a:latin typeface="Arial Narrow" panose="020B0606020202030204" pitchFamily="34" charset="0"/>
              </a:rPr>
              <a:t> erobert Jerusalem </a:t>
            </a:r>
          </a:p>
          <a:p>
            <a:pPr algn="l"/>
            <a:r>
              <a:rPr lang="de-CH" dirty="0">
                <a:solidFill>
                  <a:schemeClr val="bg1"/>
                </a:solidFill>
                <a:effectLst>
                  <a:outerShdw blurRad="38100" dist="38100" dir="2700000" algn="tl">
                    <a:srgbClr val="000000">
                      <a:alpha val="43137"/>
                    </a:srgbClr>
                  </a:outerShdw>
                </a:effectLst>
                <a:latin typeface="Arial Narrow" panose="020B0606020202030204" pitchFamily="34" charset="0"/>
              </a:rPr>
              <a:t>- 37 v.Chr. Herodes wird Herrscher in Jerusalem</a:t>
            </a:r>
          </a:p>
          <a:p>
            <a:pPr algn="l"/>
            <a:r>
              <a:rPr lang="de-CH" dirty="0">
                <a:solidFill>
                  <a:schemeClr val="bg1"/>
                </a:solidFill>
                <a:effectLst>
                  <a:outerShdw blurRad="38100" dist="38100" dir="2700000" algn="tl">
                    <a:srgbClr val="000000">
                      <a:alpha val="43137"/>
                    </a:srgbClr>
                  </a:outerShdw>
                </a:effectLst>
                <a:latin typeface="Arial Narrow" panose="020B0606020202030204" pitchFamily="34" charset="0"/>
              </a:rPr>
              <a:t>- Jesus wird geboren</a:t>
            </a:r>
          </a:p>
          <a:p>
            <a:pPr algn="l"/>
            <a:r>
              <a:rPr lang="de-CH" dirty="0">
                <a:solidFill>
                  <a:srgbClr val="FFFF00"/>
                </a:solidFill>
                <a:effectLst>
                  <a:outerShdw blurRad="38100" dist="38100" dir="2700000" algn="tl">
                    <a:srgbClr val="000000">
                      <a:alpha val="43137"/>
                    </a:srgbClr>
                  </a:outerShdw>
                </a:effectLst>
                <a:latin typeface="Arial Narrow" panose="020B0606020202030204" pitchFamily="34" charset="0"/>
              </a:rPr>
              <a:t>- 70 Titus zerstört Jerusalem und den Tempel</a:t>
            </a:r>
          </a:p>
        </p:txBody>
      </p:sp>
      <p:pic>
        <p:nvPicPr>
          <p:cNvPr id="1536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50" r="4399"/>
          <a:stretch/>
        </p:blipFill>
        <p:spPr bwMode="auto">
          <a:xfrm>
            <a:off x="-13834" y="-19544"/>
            <a:ext cx="1417482" cy="2299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Grafik 2">
            <a:extLst>
              <a:ext uri="{FF2B5EF4-FFF2-40B4-BE49-F238E27FC236}">
                <a16:creationId xmlns:a16="http://schemas.microsoft.com/office/drawing/2014/main" id="{97A923C4-6C57-E111-64B8-466DB8F3AC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1880" y="5373216"/>
            <a:ext cx="2160240" cy="1404688"/>
          </a:xfrm>
          <a:prstGeom prst="rect">
            <a:avLst/>
          </a:prstGeom>
        </p:spPr>
      </p:pic>
    </p:spTree>
    <p:extLst>
      <p:ext uri="{BB962C8B-B14F-4D97-AF65-F5344CB8AC3E}">
        <p14:creationId xmlns:p14="http://schemas.microsoft.com/office/powerpoint/2010/main" val="39328030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pic>
        <p:nvPicPr>
          <p:cNvPr id="5" name="Inhaltsplatzhalter 4"/>
          <p:cNvPicPr>
            <a:picLocks noGrp="1" noChangeAspect="1"/>
          </p:cNvPicPr>
          <p:nvPr>
            <p:ph idx="1"/>
          </p:nvPr>
        </p:nvPicPr>
        <p:blipFill>
          <a:blip r:embed="rId2"/>
          <a:stretch>
            <a:fillRect/>
          </a:stretch>
        </p:blipFill>
        <p:spPr>
          <a:xfrm>
            <a:off x="5220072" y="713705"/>
            <a:ext cx="3651794" cy="5523607"/>
          </a:xfrm>
          <a:prstGeom prst="rect">
            <a:avLst/>
          </a:prstGeom>
        </p:spPr>
      </p:pic>
      <p:pic>
        <p:nvPicPr>
          <p:cNvPr id="4" name="Grafik 3"/>
          <p:cNvPicPr>
            <a:picLocks noChangeAspect="1"/>
          </p:cNvPicPr>
          <p:nvPr/>
        </p:nvPicPr>
        <p:blipFill>
          <a:blip r:embed="rId3"/>
          <a:stretch>
            <a:fillRect/>
          </a:stretch>
        </p:blipFill>
        <p:spPr>
          <a:xfrm>
            <a:off x="0" y="1117345"/>
            <a:ext cx="4932040" cy="5552015"/>
          </a:xfrm>
          <a:prstGeom prst="rect">
            <a:avLst/>
          </a:prstGeom>
        </p:spPr>
      </p:pic>
      <p:pic>
        <p:nvPicPr>
          <p:cNvPr id="6" name="Grafik 5"/>
          <p:cNvPicPr>
            <a:picLocks noChangeAspect="1"/>
          </p:cNvPicPr>
          <p:nvPr/>
        </p:nvPicPr>
        <p:blipFill>
          <a:blip r:embed="rId4"/>
          <a:stretch>
            <a:fillRect/>
          </a:stretch>
        </p:blipFill>
        <p:spPr>
          <a:xfrm>
            <a:off x="0" y="-27384"/>
            <a:ext cx="9144000" cy="1338317"/>
          </a:xfrm>
          <a:prstGeom prst="rect">
            <a:avLst/>
          </a:prstGeom>
        </p:spPr>
      </p:pic>
    </p:spTree>
    <p:extLst>
      <p:ext uri="{BB962C8B-B14F-4D97-AF65-F5344CB8AC3E}">
        <p14:creationId xmlns:p14="http://schemas.microsoft.com/office/powerpoint/2010/main" val="2637192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a:stretch>
            <a:fillRect/>
          </a:stretch>
        </p:blipFill>
        <p:spPr>
          <a:xfrm>
            <a:off x="0" y="0"/>
            <a:ext cx="9972600" cy="7479450"/>
          </a:xfrm>
          <a:prstGeom prst="rect">
            <a:avLst/>
          </a:prstGeom>
        </p:spPr>
      </p:pic>
      <p:sp>
        <p:nvSpPr>
          <p:cNvPr id="4" name="Titel 3"/>
          <p:cNvSpPr>
            <a:spLocks noGrp="1"/>
          </p:cNvSpPr>
          <p:nvPr>
            <p:ph type="ctrTitle"/>
          </p:nvPr>
        </p:nvSpPr>
        <p:spPr/>
        <p:txBody>
          <a:bodyPr/>
          <a:lstStyle/>
          <a:p>
            <a:endParaRPr lang="de-CH" dirty="0"/>
          </a:p>
        </p:txBody>
      </p:sp>
      <p:sp>
        <p:nvSpPr>
          <p:cNvPr id="2" name="Untertitel 1">
            <a:extLst>
              <a:ext uri="{FF2B5EF4-FFF2-40B4-BE49-F238E27FC236}">
                <a16:creationId xmlns:a16="http://schemas.microsoft.com/office/drawing/2014/main" id="{A30595B0-F467-3D95-D7D4-AD14CB0EA556}"/>
              </a:ext>
            </a:extLst>
          </p:cNvPr>
          <p:cNvSpPr>
            <a:spLocks noGrp="1"/>
          </p:cNvSpPr>
          <p:nvPr>
            <p:ph type="subTitle" idx="1"/>
          </p:nvPr>
        </p:nvSpPr>
        <p:spPr/>
        <p:txBody>
          <a:bodyPr/>
          <a:lstStyle/>
          <a:p>
            <a:endParaRPr lang="de-CH"/>
          </a:p>
        </p:txBody>
      </p:sp>
      <p:pic>
        <p:nvPicPr>
          <p:cNvPr id="5" name="Grafik 4">
            <a:extLst>
              <a:ext uri="{FF2B5EF4-FFF2-40B4-BE49-F238E27FC236}">
                <a16:creationId xmlns:a16="http://schemas.microsoft.com/office/drawing/2014/main" id="{AA9C3247-F050-ECFA-C8F4-2BCB47F11F67}"/>
              </a:ext>
            </a:extLst>
          </p:cNvPr>
          <p:cNvPicPr>
            <a:picLocks noChangeAspect="1"/>
          </p:cNvPicPr>
          <p:nvPr/>
        </p:nvPicPr>
        <p:blipFill>
          <a:blip r:embed="rId3"/>
          <a:stretch>
            <a:fillRect/>
          </a:stretch>
        </p:blipFill>
        <p:spPr>
          <a:xfrm>
            <a:off x="141581" y="1052736"/>
            <a:ext cx="9806774" cy="5040560"/>
          </a:xfrm>
          <a:prstGeom prst="rect">
            <a:avLst/>
          </a:prstGeom>
        </p:spPr>
      </p:pic>
    </p:spTree>
    <p:extLst>
      <p:ext uri="{BB962C8B-B14F-4D97-AF65-F5344CB8AC3E}">
        <p14:creationId xmlns:p14="http://schemas.microsoft.com/office/powerpoint/2010/main" val="9238725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tertitel 4"/>
          <p:cNvSpPr>
            <a:spLocks noGrp="1"/>
          </p:cNvSpPr>
          <p:nvPr>
            <p:ph type="subTitle" idx="1"/>
          </p:nvPr>
        </p:nvSpPr>
        <p:spPr>
          <a:xfrm>
            <a:off x="1547664" y="5962"/>
            <a:ext cx="7596336" cy="4359141"/>
          </a:xfrm>
        </p:spPr>
        <p:txBody>
          <a:bodyPr/>
          <a:lstStyle/>
          <a:p>
            <a:pPr algn="l"/>
            <a:r>
              <a:rPr lang="de-CH" dirty="0">
                <a:solidFill>
                  <a:schemeClr val="bg1"/>
                </a:solidFill>
                <a:effectLst>
                  <a:outerShdw blurRad="38100" dist="38100" dir="2700000" algn="tl">
                    <a:srgbClr val="000000">
                      <a:alpha val="43137"/>
                    </a:srgbClr>
                  </a:outerShdw>
                </a:effectLst>
                <a:latin typeface="Arial Narrow" panose="020B0606020202030204" pitchFamily="34" charset="0"/>
              </a:rPr>
              <a:t>Geschichtlicher Abriss:</a:t>
            </a:r>
          </a:p>
          <a:p>
            <a:pPr algn="l"/>
            <a:r>
              <a:rPr lang="de-CH" sz="1200" dirty="0">
                <a:solidFill>
                  <a:schemeClr val="bg1"/>
                </a:solidFill>
                <a:effectLst>
                  <a:outerShdw blurRad="38100" dist="38100" dir="2700000" algn="tl">
                    <a:srgbClr val="000000">
                      <a:alpha val="43137"/>
                    </a:srgbClr>
                  </a:outerShdw>
                </a:effectLst>
                <a:latin typeface="Arial Narrow" panose="020B0606020202030204" pitchFamily="34" charset="0"/>
              </a:rPr>
              <a:t>- Zeit der Richter und Könige</a:t>
            </a:r>
          </a:p>
          <a:p>
            <a:pPr algn="l"/>
            <a:r>
              <a:rPr lang="de-CH" sz="1200" dirty="0">
                <a:solidFill>
                  <a:schemeClr val="bg1"/>
                </a:solidFill>
                <a:effectLst>
                  <a:outerShdw blurRad="38100" dist="38100" dir="2700000" algn="tl">
                    <a:srgbClr val="000000">
                      <a:alpha val="43137"/>
                    </a:srgbClr>
                  </a:outerShdw>
                </a:effectLst>
                <a:latin typeface="Arial Narrow" panose="020B0606020202030204" pitchFamily="34" charset="0"/>
              </a:rPr>
              <a:t>-</a:t>
            </a:r>
            <a:r>
              <a:rPr lang="de-CH" sz="1200" dirty="0">
                <a:solidFill>
                  <a:srgbClr val="FFFF00"/>
                </a:solidFill>
                <a:effectLst>
                  <a:outerShdw blurRad="38100" dist="38100" dir="2700000" algn="tl">
                    <a:srgbClr val="000000">
                      <a:alpha val="43137"/>
                    </a:srgbClr>
                  </a:outerShdw>
                </a:effectLst>
                <a:latin typeface="Arial Narrow" panose="020B0606020202030204" pitchFamily="34" charset="0"/>
              </a:rPr>
              <a:t> </a:t>
            </a:r>
            <a:r>
              <a:rPr lang="de-CH" sz="1200" dirty="0">
                <a:solidFill>
                  <a:schemeClr val="bg1"/>
                </a:solidFill>
                <a:effectLst>
                  <a:outerShdw blurRad="38100" dist="38100" dir="2700000" algn="tl">
                    <a:srgbClr val="000000">
                      <a:alpha val="43137"/>
                    </a:srgbClr>
                  </a:outerShdw>
                </a:effectLst>
                <a:latin typeface="Arial Narrow" panose="020B0606020202030204" pitchFamily="34" charset="0"/>
              </a:rPr>
              <a:t>975 v.Chr. Salomo stirbt: Teilung des Reichs</a:t>
            </a:r>
          </a:p>
          <a:p>
            <a:pPr algn="l"/>
            <a:r>
              <a:rPr lang="de-CH" sz="1200" dirty="0">
                <a:solidFill>
                  <a:schemeClr val="bg1"/>
                </a:solidFill>
                <a:effectLst>
                  <a:outerShdw blurRad="38100" dist="38100" dir="2700000" algn="tl">
                    <a:srgbClr val="000000">
                      <a:alpha val="43137"/>
                    </a:srgbClr>
                  </a:outerShdw>
                </a:effectLst>
                <a:latin typeface="Arial Narrow" panose="020B0606020202030204" pitchFamily="34" charset="0"/>
              </a:rPr>
              <a:t>- 721 v.Chr. Nordreich zerstört 10 Stämme im Exil</a:t>
            </a:r>
          </a:p>
          <a:p>
            <a:pPr algn="l"/>
            <a:r>
              <a:rPr lang="de-CH" sz="1200" dirty="0">
                <a:solidFill>
                  <a:schemeClr val="bg1"/>
                </a:solidFill>
                <a:effectLst>
                  <a:outerShdw blurRad="38100" dist="38100" dir="2700000" algn="tl">
                    <a:srgbClr val="000000">
                      <a:alpha val="43137"/>
                    </a:srgbClr>
                  </a:outerShdw>
                </a:effectLst>
                <a:latin typeface="Arial Narrow" panose="020B0606020202030204" pitchFamily="34" charset="0"/>
              </a:rPr>
              <a:t>- 587 v.Chr. Nebukadnezzar erobert Jerusalem</a:t>
            </a:r>
          </a:p>
          <a:p>
            <a:pPr algn="l"/>
            <a:r>
              <a:rPr lang="de-CH" sz="1200" dirty="0">
                <a:solidFill>
                  <a:schemeClr val="bg1"/>
                </a:solidFill>
                <a:effectLst>
                  <a:outerShdw blurRad="38100" dist="38100" dir="2700000" algn="tl">
                    <a:srgbClr val="000000">
                      <a:alpha val="43137"/>
                    </a:srgbClr>
                  </a:outerShdw>
                </a:effectLst>
                <a:latin typeface="Arial Narrow" panose="020B0606020202030204" pitchFamily="34" charset="0"/>
              </a:rPr>
              <a:t>- 537 v.Chr. Edikt von Cyrus</a:t>
            </a:r>
          </a:p>
          <a:p>
            <a:pPr algn="l"/>
            <a:r>
              <a:rPr lang="de-CH" sz="1200" dirty="0">
                <a:solidFill>
                  <a:schemeClr val="bg1"/>
                </a:solidFill>
                <a:effectLst>
                  <a:outerShdw blurRad="38100" dist="38100" dir="2700000" algn="tl">
                    <a:srgbClr val="000000">
                      <a:alpha val="43137"/>
                    </a:srgbClr>
                  </a:outerShdw>
                </a:effectLst>
                <a:latin typeface="Arial Narrow" panose="020B0606020202030204" pitchFamily="34" charset="0"/>
              </a:rPr>
              <a:t>- 486 v.Chr. Königin Esthers ‘Coup’</a:t>
            </a:r>
          </a:p>
          <a:p>
            <a:pPr algn="l"/>
            <a:r>
              <a:rPr lang="de-CH" sz="1200" dirty="0">
                <a:solidFill>
                  <a:schemeClr val="bg1"/>
                </a:solidFill>
                <a:effectLst>
                  <a:outerShdw blurRad="38100" dist="38100" dir="2700000" algn="tl">
                    <a:srgbClr val="000000">
                      <a:alpha val="43137"/>
                    </a:srgbClr>
                  </a:outerShdw>
                </a:effectLst>
                <a:latin typeface="Arial Narrow" panose="020B0606020202030204" pitchFamily="34" charset="0"/>
              </a:rPr>
              <a:t>- 332 v.Chr. Alexander der Grosse</a:t>
            </a:r>
          </a:p>
          <a:p>
            <a:pPr algn="l"/>
            <a:r>
              <a:rPr lang="de-CH" sz="1200" dirty="0">
                <a:solidFill>
                  <a:schemeClr val="bg1"/>
                </a:solidFill>
                <a:effectLst>
                  <a:outerShdw blurRad="38100" dist="38100" dir="2700000" algn="tl">
                    <a:srgbClr val="000000">
                      <a:alpha val="43137"/>
                    </a:srgbClr>
                  </a:outerShdw>
                </a:effectLst>
                <a:latin typeface="Arial Narrow" panose="020B0606020202030204" pitchFamily="34" charset="0"/>
              </a:rPr>
              <a:t>- 167 v.Chr. Aufstand der Makkabäer</a:t>
            </a:r>
          </a:p>
          <a:p>
            <a:pPr algn="l"/>
            <a:r>
              <a:rPr lang="de-CH" sz="1200" dirty="0">
                <a:solidFill>
                  <a:schemeClr val="bg1"/>
                </a:solidFill>
                <a:effectLst>
                  <a:outerShdw blurRad="38100" dist="38100" dir="2700000" algn="tl">
                    <a:srgbClr val="000000">
                      <a:alpha val="43137"/>
                    </a:srgbClr>
                  </a:outerShdw>
                </a:effectLst>
                <a:latin typeface="Arial Narrow" panose="020B0606020202030204" pitchFamily="34" charset="0"/>
              </a:rPr>
              <a:t>- 63 v.Chr. </a:t>
            </a:r>
            <a:r>
              <a:rPr lang="de-CH" sz="1200" dirty="0" err="1">
                <a:solidFill>
                  <a:schemeClr val="bg1"/>
                </a:solidFill>
                <a:effectLst>
                  <a:outerShdw blurRad="38100" dist="38100" dir="2700000" algn="tl">
                    <a:srgbClr val="000000">
                      <a:alpha val="43137"/>
                    </a:srgbClr>
                  </a:outerShdw>
                </a:effectLst>
                <a:latin typeface="Arial Narrow" panose="020B0606020202030204" pitchFamily="34" charset="0"/>
              </a:rPr>
              <a:t>Pompejus</a:t>
            </a:r>
            <a:r>
              <a:rPr lang="de-CH" sz="1200" dirty="0">
                <a:solidFill>
                  <a:schemeClr val="bg1"/>
                </a:solidFill>
                <a:effectLst>
                  <a:outerShdw blurRad="38100" dist="38100" dir="2700000" algn="tl">
                    <a:srgbClr val="000000">
                      <a:alpha val="43137"/>
                    </a:srgbClr>
                  </a:outerShdw>
                </a:effectLst>
                <a:latin typeface="Arial Narrow" panose="020B0606020202030204" pitchFamily="34" charset="0"/>
              </a:rPr>
              <a:t> erobert Jerusalem </a:t>
            </a:r>
          </a:p>
          <a:p>
            <a:pPr algn="l"/>
            <a:r>
              <a:rPr lang="de-CH" sz="1200" dirty="0">
                <a:solidFill>
                  <a:schemeClr val="bg1"/>
                </a:solidFill>
                <a:effectLst>
                  <a:outerShdw blurRad="38100" dist="38100" dir="2700000" algn="tl">
                    <a:srgbClr val="000000">
                      <a:alpha val="43137"/>
                    </a:srgbClr>
                  </a:outerShdw>
                </a:effectLst>
                <a:latin typeface="Arial Narrow" panose="020B0606020202030204" pitchFamily="34" charset="0"/>
              </a:rPr>
              <a:t>- 37 v.Chr. Herodes wird Herrscher in Jerusalem</a:t>
            </a:r>
          </a:p>
          <a:p>
            <a:pPr algn="l"/>
            <a:r>
              <a:rPr lang="de-CH" sz="1200" dirty="0">
                <a:solidFill>
                  <a:schemeClr val="bg1"/>
                </a:solidFill>
                <a:effectLst>
                  <a:outerShdw blurRad="38100" dist="38100" dir="2700000" algn="tl">
                    <a:srgbClr val="000000">
                      <a:alpha val="43137"/>
                    </a:srgbClr>
                  </a:outerShdw>
                </a:effectLst>
                <a:latin typeface="Arial Narrow" panose="020B0606020202030204" pitchFamily="34" charset="0"/>
              </a:rPr>
              <a:t>- Jesus wird geboren</a:t>
            </a:r>
          </a:p>
          <a:p>
            <a:pPr algn="l"/>
            <a:r>
              <a:rPr lang="de-CH" dirty="0">
                <a:solidFill>
                  <a:schemeClr val="bg1"/>
                </a:solidFill>
                <a:effectLst>
                  <a:outerShdw blurRad="38100" dist="38100" dir="2700000" algn="tl">
                    <a:srgbClr val="000000">
                      <a:alpha val="43137"/>
                    </a:srgbClr>
                  </a:outerShdw>
                </a:effectLst>
                <a:latin typeface="Arial Narrow" panose="020B0606020202030204" pitchFamily="34" charset="0"/>
              </a:rPr>
              <a:t>- 70 Titus zerstört Jerusalem und den Tempel</a:t>
            </a:r>
          </a:p>
          <a:p>
            <a:pPr algn="l"/>
            <a:r>
              <a:rPr lang="de-CH" dirty="0">
                <a:solidFill>
                  <a:srgbClr val="FFFF00"/>
                </a:solidFill>
                <a:effectLst>
                  <a:outerShdw blurRad="38100" dist="38100" dir="2700000" algn="tl">
                    <a:srgbClr val="000000">
                      <a:alpha val="43137"/>
                    </a:srgbClr>
                  </a:outerShdw>
                </a:effectLst>
                <a:latin typeface="Arial Narrow" panose="020B0606020202030204" pitchFamily="34" charset="0"/>
              </a:rPr>
              <a:t>- 135 Kaiser Hadrian </a:t>
            </a:r>
          </a:p>
        </p:txBody>
      </p:sp>
      <p:pic>
        <p:nvPicPr>
          <p:cNvPr id="1536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50" r="4399"/>
          <a:stretch/>
        </p:blipFill>
        <p:spPr bwMode="auto">
          <a:xfrm>
            <a:off x="-13834" y="-19544"/>
            <a:ext cx="1417482" cy="2299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Grafik 5">
            <a:extLst>
              <a:ext uri="{FF2B5EF4-FFF2-40B4-BE49-F238E27FC236}">
                <a16:creationId xmlns:a16="http://schemas.microsoft.com/office/drawing/2014/main" id="{396F11FF-96ED-FA93-7D5C-90936ACF1011}"/>
              </a:ext>
            </a:extLst>
          </p:cNvPr>
          <p:cNvPicPr>
            <a:picLocks noChangeAspect="1"/>
          </p:cNvPicPr>
          <p:nvPr/>
        </p:nvPicPr>
        <p:blipFill>
          <a:blip r:embed="rId3"/>
          <a:stretch>
            <a:fillRect/>
          </a:stretch>
        </p:blipFill>
        <p:spPr>
          <a:xfrm>
            <a:off x="2123728" y="4248174"/>
            <a:ext cx="2183925" cy="2346050"/>
          </a:xfrm>
          <a:prstGeom prst="rect">
            <a:avLst/>
          </a:prstGeom>
        </p:spPr>
      </p:pic>
      <p:pic>
        <p:nvPicPr>
          <p:cNvPr id="8" name="Grafik 7">
            <a:extLst>
              <a:ext uri="{FF2B5EF4-FFF2-40B4-BE49-F238E27FC236}">
                <a16:creationId xmlns:a16="http://schemas.microsoft.com/office/drawing/2014/main" id="{85BE1F28-A7BC-42AB-5AE3-605D87A96C33}"/>
              </a:ext>
            </a:extLst>
          </p:cNvPr>
          <p:cNvPicPr>
            <a:picLocks noChangeAspect="1"/>
          </p:cNvPicPr>
          <p:nvPr/>
        </p:nvPicPr>
        <p:blipFill>
          <a:blip r:embed="rId4"/>
          <a:stretch>
            <a:fillRect/>
          </a:stretch>
        </p:blipFill>
        <p:spPr>
          <a:xfrm>
            <a:off x="4572000" y="4274820"/>
            <a:ext cx="3456384" cy="2340037"/>
          </a:xfrm>
          <a:prstGeom prst="rect">
            <a:avLst/>
          </a:prstGeom>
        </p:spPr>
      </p:pic>
      <p:pic>
        <p:nvPicPr>
          <p:cNvPr id="4098" name="Picture 2" descr="Hadrian's Wall - Wikipedia">
            <a:extLst>
              <a:ext uri="{FF2B5EF4-FFF2-40B4-BE49-F238E27FC236}">
                <a16:creationId xmlns:a16="http://schemas.microsoft.com/office/drawing/2014/main" id="{90EF3941-28FC-4ED5-AD7A-669AB5B8AD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3627"/>
          <a:stretch/>
        </p:blipFill>
        <p:spPr bwMode="auto">
          <a:xfrm>
            <a:off x="4488557" y="4274820"/>
            <a:ext cx="3623270" cy="2340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7866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out)">
                                      <p:cBhvr>
                                        <p:cTn id="7"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a:p>
        </p:txBody>
      </p:sp>
      <p:pic>
        <p:nvPicPr>
          <p:cNvPr id="4" name="Grafik 3"/>
          <p:cNvPicPr>
            <a:picLocks noChangeAspect="1"/>
          </p:cNvPicPr>
          <p:nvPr/>
        </p:nvPicPr>
        <p:blipFill>
          <a:blip r:embed="rId2"/>
          <a:stretch>
            <a:fillRect/>
          </a:stretch>
        </p:blipFill>
        <p:spPr>
          <a:xfrm>
            <a:off x="2068490" y="0"/>
            <a:ext cx="5007019" cy="6858000"/>
          </a:xfrm>
          <a:prstGeom prst="rect">
            <a:avLst/>
          </a:prstGeom>
        </p:spPr>
      </p:pic>
    </p:spTree>
    <p:extLst>
      <p:ext uri="{BB962C8B-B14F-4D97-AF65-F5344CB8AC3E}">
        <p14:creationId xmlns:p14="http://schemas.microsoft.com/office/powerpoint/2010/main" val="8005254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0" y="0"/>
            <a:ext cx="1452050" cy="1988840"/>
          </a:xfrm>
          <a:prstGeom prst="rect">
            <a:avLst/>
          </a:prstGeom>
        </p:spPr>
      </p:pic>
      <p:sp>
        <p:nvSpPr>
          <p:cNvPr id="5" name="Untertitel 4">
            <a:extLst>
              <a:ext uri="{FF2B5EF4-FFF2-40B4-BE49-F238E27FC236}">
                <a16:creationId xmlns:a16="http://schemas.microsoft.com/office/drawing/2014/main" id="{E946D5B3-1FB9-B0A5-1816-798904FABE5C}"/>
              </a:ext>
            </a:extLst>
          </p:cNvPr>
          <p:cNvSpPr txBox="1">
            <a:spLocks/>
          </p:cNvSpPr>
          <p:nvPr/>
        </p:nvSpPr>
        <p:spPr bwMode="auto">
          <a:xfrm>
            <a:off x="1547664" y="5962"/>
            <a:ext cx="7596336" cy="4359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de-CH" sz="32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Narrow" panose="020B0606020202030204" pitchFamily="34" charset="0"/>
                <a:ea typeface="+mn-ea"/>
                <a:cs typeface="+mn-cs"/>
              </a:rPr>
              <a:t>Anti-Judaismus/Antisemitismus wird genährt und führt bis heute zu Gewalt gegen Juden </a:t>
            </a:r>
          </a:p>
        </p:txBody>
      </p:sp>
    </p:spTree>
    <p:extLst>
      <p:ext uri="{BB962C8B-B14F-4D97-AF65-F5344CB8AC3E}">
        <p14:creationId xmlns:p14="http://schemas.microsoft.com/office/powerpoint/2010/main" val="763319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0" y="0"/>
            <a:ext cx="1452050" cy="1988840"/>
          </a:xfrm>
          <a:prstGeom prst="rect">
            <a:avLst/>
          </a:prstGeom>
        </p:spPr>
      </p:pic>
      <p:sp>
        <p:nvSpPr>
          <p:cNvPr id="5" name="Untertitel 4">
            <a:extLst>
              <a:ext uri="{FF2B5EF4-FFF2-40B4-BE49-F238E27FC236}">
                <a16:creationId xmlns:a16="http://schemas.microsoft.com/office/drawing/2014/main" id="{E946D5B3-1FB9-B0A5-1816-798904FABE5C}"/>
              </a:ext>
            </a:extLst>
          </p:cNvPr>
          <p:cNvSpPr txBox="1">
            <a:spLocks/>
          </p:cNvSpPr>
          <p:nvPr/>
        </p:nvSpPr>
        <p:spPr bwMode="auto">
          <a:xfrm>
            <a:off x="1547664" y="5963"/>
            <a:ext cx="7596336" cy="1550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de-CH" sz="32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Narrow" panose="020B0606020202030204" pitchFamily="34" charset="0"/>
                <a:ea typeface="+mn-ea"/>
                <a:cs typeface="+mn-cs"/>
              </a:rPr>
              <a:t>Anti-Judaismus/Antisemitismus wird genährt und führt bis heute zu Gewalt gegen Juden </a:t>
            </a:r>
          </a:p>
        </p:txBody>
      </p:sp>
      <p:sp>
        <p:nvSpPr>
          <p:cNvPr id="2" name="Textfeld 1">
            <a:extLst>
              <a:ext uri="{FF2B5EF4-FFF2-40B4-BE49-F238E27FC236}">
                <a16:creationId xmlns:a16="http://schemas.microsoft.com/office/drawing/2014/main" id="{2138AE8B-AEC7-F92E-392C-6C725F9A9861}"/>
              </a:ext>
            </a:extLst>
          </p:cNvPr>
          <p:cNvSpPr txBox="1"/>
          <p:nvPr/>
        </p:nvSpPr>
        <p:spPr>
          <a:xfrm>
            <a:off x="-108520" y="2492896"/>
            <a:ext cx="9073008" cy="35394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„Denkt daran, was die </a:t>
            </a:r>
            <a:r>
              <a:rPr kumimoji="0" lang="de-DE" sz="3200" b="0" i="0" u="none" strike="noStrike" kern="1200" cap="none" spc="0" normalizeH="0" baseline="0" noProof="0" dirty="0" err="1">
                <a:ln>
                  <a:noFill/>
                </a:ln>
                <a:solidFill>
                  <a:srgbClr val="FFFF00"/>
                </a:solidFill>
                <a:effectLst/>
                <a:uLnTx/>
                <a:uFillTx/>
                <a:latin typeface="Arial Narrow" panose="020B0606020202030204" pitchFamily="34" charset="0"/>
                <a:ea typeface="+mn-ea"/>
                <a:cs typeface="+mn-cs"/>
              </a:rPr>
              <a:t>Amalekiter</a:t>
            </a:r>
            <a:r>
              <a:rPr kumimoji="0" lang="de-DE" sz="32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 euch angetan haben,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als ihr aus Ägypten kamt.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 Sie griffen euch an, als ihr müde und erschöpft wart,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und brachten alle um, </a:t>
            </a:r>
            <a:br>
              <a:rPr kumimoji="0" lang="de-DE" sz="32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br>
            <a:r>
              <a:rPr kumimoji="0" lang="de-DE" sz="32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die geschwächt am Ende eures Zuges gingen.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Sie hatten keine Ehrfurcht vor Gott.“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5Mo 25,17-19</a:t>
            </a:r>
            <a:endParaRPr kumimoji="0" lang="de-CH" sz="24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0694885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0" y="0"/>
            <a:ext cx="1452050" cy="1988840"/>
          </a:xfrm>
          <a:prstGeom prst="rect">
            <a:avLst/>
          </a:prstGeom>
        </p:spPr>
      </p:pic>
      <p:sp>
        <p:nvSpPr>
          <p:cNvPr id="5" name="Untertitel 4">
            <a:extLst>
              <a:ext uri="{FF2B5EF4-FFF2-40B4-BE49-F238E27FC236}">
                <a16:creationId xmlns:a16="http://schemas.microsoft.com/office/drawing/2014/main" id="{E946D5B3-1FB9-B0A5-1816-798904FABE5C}"/>
              </a:ext>
            </a:extLst>
          </p:cNvPr>
          <p:cNvSpPr txBox="1">
            <a:spLocks/>
          </p:cNvSpPr>
          <p:nvPr/>
        </p:nvSpPr>
        <p:spPr bwMode="auto">
          <a:xfrm>
            <a:off x="1547664" y="5963"/>
            <a:ext cx="7596336" cy="1550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de-CH" sz="32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Narrow" panose="020B0606020202030204" pitchFamily="34" charset="0"/>
                <a:ea typeface="+mn-ea"/>
                <a:cs typeface="+mn-cs"/>
              </a:rPr>
              <a:t>Anti-Judaismus/Antisemitismus wird genährt und führt bis heute zu Gewalt gegen Juden </a:t>
            </a:r>
          </a:p>
        </p:txBody>
      </p:sp>
      <p:sp>
        <p:nvSpPr>
          <p:cNvPr id="2" name="Textfeld 1">
            <a:extLst>
              <a:ext uri="{FF2B5EF4-FFF2-40B4-BE49-F238E27FC236}">
                <a16:creationId xmlns:a16="http://schemas.microsoft.com/office/drawing/2014/main" id="{2138AE8B-AEC7-F92E-392C-6C725F9A9861}"/>
              </a:ext>
            </a:extLst>
          </p:cNvPr>
          <p:cNvSpPr txBox="1"/>
          <p:nvPr/>
        </p:nvSpPr>
        <p:spPr>
          <a:xfrm>
            <a:off x="-108520" y="2492896"/>
            <a:ext cx="9073008" cy="35394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„Denkt daran, was die </a:t>
            </a:r>
            <a:r>
              <a:rPr kumimoji="0" lang="de-DE" sz="3200" b="0" i="0" u="none" strike="noStrike" kern="1200" cap="none" spc="0" normalizeH="0" baseline="0" noProof="0" dirty="0" err="1">
                <a:ln>
                  <a:noFill/>
                </a:ln>
                <a:solidFill>
                  <a:srgbClr val="FFFF00"/>
                </a:solidFill>
                <a:effectLst/>
                <a:uLnTx/>
                <a:uFillTx/>
                <a:latin typeface="Arial Narrow" panose="020B0606020202030204" pitchFamily="34" charset="0"/>
                <a:ea typeface="+mn-ea"/>
                <a:cs typeface="+mn-cs"/>
              </a:rPr>
              <a:t>Amalekiter</a:t>
            </a:r>
            <a:r>
              <a:rPr kumimoji="0" lang="de-DE" sz="32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 euch angetan haben,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als ihr aus Ägypten kamt.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 Sie griffen euch an, als ihr müde und erschöpft wart,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und brachten alle um, </a:t>
            </a:r>
            <a:br>
              <a:rPr kumimoji="0" lang="de-DE" sz="32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br>
            <a:r>
              <a:rPr kumimoji="0" lang="de-DE" sz="32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die geschwächt am Ende eures Zuges gingen.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Sie hatten keine Ehrfurcht vor Gott.</a:t>
            </a:r>
            <a:r>
              <a:rPr kumimoji="0" lang="de-DE" sz="32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5Mo 25,17-19</a:t>
            </a:r>
            <a:endParaRPr kumimoji="0" lang="de-CH" sz="24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6610905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0" y="0"/>
            <a:ext cx="1452050" cy="1988840"/>
          </a:xfrm>
          <a:prstGeom prst="rect">
            <a:avLst/>
          </a:prstGeom>
        </p:spPr>
      </p:pic>
      <p:sp>
        <p:nvSpPr>
          <p:cNvPr id="5" name="Untertitel 4">
            <a:extLst>
              <a:ext uri="{FF2B5EF4-FFF2-40B4-BE49-F238E27FC236}">
                <a16:creationId xmlns:a16="http://schemas.microsoft.com/office/drawing/2014/main" id="{E946D5B3-1FB9-B0A5-1816-798904FABE5C}"/>
              </a:ext>
            </a:extLst>
          </p:cNvPr>
          <p:cNvSpPr txBox="1">
            <a:spLocks/>
          </p:cNvSpPr>
          <p:nvPr/>
        </p:nvSpPr>
        <p:spPr bwMode="auto">
          <a:xfrm>
            <a:off x="1547664" y="5962"/>
            <a:ext cx="7596336" cy="4359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de-CH" sz="32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Narrow" panose="020B0606020202030204" pitchFamily="34" charset="0"/>
                <a:ea typeface="+mn-ea"/>
                <a:cs typeface="+mn-cs"/>
              </a:rPr>
              <a:t>Anti-Judaismus/Antisemitismus wird genährt und führt bis heute zu Gewalt gegen Juden </a:t>
            </a:r>
          </a:p>
        </p:txBody>
      </p:sp>
      <p:pic>
        <p:nvPicPr>
          <p:cNvPr id="3" name="Grafik 2">
            <a:extLst>
              <a:ext uri="{FF2B5EF4-FFF2-40B4-BE49-F238E27FC236}">
                <a16:creationId xmlns:a16="http://schemas.microsoft.com/office/drawing/2014/main" id="{2F8F9771-CCDC-2DD6-0C55-0BBFD6CF52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0225" y="1484784"/>
            <a:ext cx="5543550" cy="4162425"/>
          </a:xfrm>
          <a:prstGeom prst="rect">
            <a:avLst/>
          </a:prstGeom>
        </p:spPr>
      </p:pic>
      <p:sp>
        <p:nvSpPr>
          <p:cNvPr id="6" name="Textfeld 5">
            <a:extLst>
              <a:ext uri="{FF2B5EF4-FFF2-40B4-BE49-F238E27FC236}">
                <a16:creationId xmlns:a16="http://schemas.microsoft.com/office/drawing/2014/main" id="{E7D21B30-522B-20C3-B2B8-A24231F12DD3}"/>
              </a:ext>
            </a:extLst>
          </p:cNvPr>
          <p:cNvSpPr txBox="1"/>
          <p:nvPr/>
        </p:nvSpPr>
        <p:spPr>
          <a:xfrm>
            <a:off x="1800225" y="5843925"/>
            <a:ext cx="55435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3200" b="0" i="0" u="none" strike="noStrike" kern="1200" cap="none" spc="0" normalizeH="0" baseline="0" noProof="0" dirty="0">
                <a:ln>
                  <a:noFill/>
                </a:ln>
                <a:solidFill>
                  <a:srgbClr val="FFFF00"/>
                </a:solidFill>
                <a:effectLst/>
                <a:uLnTx/>
                <a:uFillTx/>
                <a:latin typeface="Arial Narrow" panose="020B0606020202030204" pitchFamily="34" charset="0"/>
                <a:ea typeface="+mn-ea"/>
                <a:cs typeface="+mn-cs"/>
              </a:rPr>
              <a:t>13. Jhdt.: «Ritualmord-Vorwürfe»</a:t>
            </a:r>
          </a:p>
        </p:txBody>
      </p:sp>
    </p:spTree>
    <p:extLst>
      <p:ext uri="{BB962C8B-B14F-4D97-AF65-F5344CB8AC3E}">
        <p14:creationId xmlns:p14="http://schemas.microsoft.com/office/powerpoint/2010/main" val="15346969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0" y="0"/>
            <a:ext cx="1452050" cy="1988840"/>
          </a:xfrm>
          <a:prstGeom prst="rect">
            <a:avLst/>
          </a:prstGeom>
        </p:spPr>
      </p:pic>
      <p:sp>
        <p:nvSpPr>
          <p:cNvPr id="5" name="Untertitel 4">
            <a:extLst>
              <a:ext uri="{FF2B5EF4-FFF2-40B4-BE49-F238E27FC236}">
                <a16:creationId xmlns:a16="http://schemas.microsoft.com/office/drawing/2014/main" id="{E946D5B3-1FB9-B0A5-1816-798904FABE5C}"/>
              </a:ext>
            </a:extLst>
          </p:cNvPr>
          <p:cNvSpPr txBox="1">
            <a:spLocks/>
          </p:cNvSpPr>
          <p:nvPr/>
        </p:nvSpPr>
        <p:spPr bwMode="auto">
          <a:xfrm>
            <a:off x="1547664" y="5962"/>
            <a:ext cx="7596336" cy="4359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de-CH" sz="32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Narrow" panose="020B0606020202030204" pitchFamily="34" charset="0"/>
                <a:ea typeface="+mn-ea"/>
                <a:cs typeface="+mn-cs"/>
              </a:rPr>
              <a:t>Anti-Judaismus/Antisemitismus wird genährt und führt bis heute zu Gewalt gegen Juden </a:t>
            </a:r>
          </a:p>
        </p:txBody>
      </p:sp>
      <p:pic>
        <p:nvPicPr>
          <p:cNvPr id="3" name="Grafik 2">
            <a:extLst>
              <a:ext uri="{FF2B5EF4-FFF2-40B4-BE49-F238E27FC236}">
                <a16:creationId xmlns:a16="http://schemas.microsoft.com/office/drawing/2014/main" id="{2F8F9771-CCDC-2DD6-0C55-0BBFD6CF52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44713">
            <a:off x="107504" y="2924944"/>
            <a:ext cx="1630314" cy="1224136"/>
          </a:xfrm>
          <a:prstGeom prst="rect">
            <a:avLst/>
          </a:prstGeom>
        </p:spPr>
      </p:pic>
      <p:pic>
        <p:nvPicPr>
          <p:cNvPr id="6" name="Grafik 5">
            <a:extLst>
              <a:ext uri="{FF2B5EF4-FFF2-40B4-BE49-F238E27FC236}">
                <a16:creationId xmlns:a16="http://schemas.microsoft.com/office/drawing/2014/main" id="{A7A50019-36F6-6AB5-B3BB-7143B31D6D17}"/>
              </a:ext>
            </a:extLst>
          </p:cNvPr>
          <p:cNvPicPr>
            <a:picLocks noChangeAspect="1"/>
          </p:cNvPicPr>
          <p:nvPr/>
        </p:nvPicPr>
        <p:blipFill rotWithShape="1">
          <a:blip r:embed="rId4"/>
          <a:srcRect r="8944"/>
          <a:stretch/>
        </p:blipFill>
        <p:spPr>
          <a:xfrm>
            <a:off x="1947968" y="1628800"/>
            <a:ext cx="2263992" cy="3134162"/>
          </a:xfrm>
          <a:prstGeom prst="rect">
            <a:avLst/>
          </a:prstGeom>
        </p:spPr>
      </p:pic>
    </p:spTree>
    <p:extLst>
      <p:ext uri="{BB962C8B-B14F-4D97-AF65-F5344CB8AC3E}">
        <p14:creationId xmlns:p14="http://schemas.microsoft.com/office/powerpoint/2010/main" val="35079599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0" y="0"/>
            <a:ext cx="1452050" cy="1988840"/>
          </a:xfrm>
          <a:prstGeom prst="rect">
            <a:avLst/>
          </a:prstGeom>
        </p:spPr>
      </p:pic>
      <p:sp>
        <p:nvSpPr>
          <p:cNvPr id="5" name="Untertitel 4">
            <a:extLst>
              <a:ext uri="{FF2B5EF4-FFF2-40B4-BE49-F238E27FC236}">
                <a16:creationId xmlns:a16="http://schemas.microsoft.com/office/drawing/2014/main" id="{E946D5B3-1FB9-B0A5-1816-798904FABE5C}"/>
              </a:ext>
            </a:extLst>
          </p:cNvPr>
          <p:cNvSpPr txBox="1">
            <a:spLocks/>
          </p:cNvSpPr>
          <p:nvPr/>
        </p:nvSpPr>
        <p:spPr bwMode="auto">
          <a:xfrm>
            <a:off x="1547664" y="5962"/>
            <a:ext cx="7596336" cy="4359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de-CH" sz="32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Narrow" panose="020B0606020202030204" pitchFamily="34" charset="0"/>
                <a:ea typeface="+mn-ea"/>
                <a:cs typeface="+mn-cs"/>
              </a:rPr>
              <a:t>Anti-Judaismus/Antisemitismus wird genährt und führt bis heute zu Gewalt gegen Juden </a:t>
            </a:r>
          </a:p>
        </p:txBody>
      </p:sp>
      <p:pic>
        <p:nvPicPr>
          <p:cNvPr id="3" name="Grafik 2">
            <a:extLst>
              <a:ext uri="{FF2B5EF4-FFF2-40B4-BE49-F238E27FC236}">
                <a16:creationId xmlns:a16="http://schemas.microsoft.com/office/drawing/2014/main" id="{2F8F9771-CCDC-2DD6-0C55-0BBFD6CF52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44713">
            <a:off x="107504" y="2924944"/>
            <a:ext cx="1630314" cy="1224136"/>
          </a:xfrm>
          <a:prstGeom prst="rect">
            <a:avLst/>
          </a:prstGeom>
        </p:spPr>
      </p:pic>
      <p:pic>
        <p:nvPicPr>
          <p:cNvPr id="6" name="Grafik 5">
            <a:extLst>
              <a:ext uri="{FF2B5EF4-FFF2-40B4-BE49-F238E27FC236}">
                <a16:creationId xmlns:a16="http://schemas.microsoft.com/office/drawing/2014/main" id="{A7A50019-36F6-6AB5-B3BB-7143B31D6D17}"/>
              </a:ext>
            </a:extLst>
          </p:cNvPr>
          <p:cNvPicPr>
            <a:picLocks noChangeAspect="1"/>
          </p:cNvPicPr>
          <p:nvPr/>
        </p:nvPicPr>
        <p:blipFill>
          <a:blip r:embed="rId4"/>
          <a:stretch>
            <a:fillRect/>
          </a:stretch>
        </p:blipFill>
        <p:spPr>
          <a:xfrm>
            <a:off x="1947968" y="1628800"/>
            <a:ext cx="1428122" cy="1800200"/>
          </a:xfrm>
          <a:prstGeom prst="rect">
            <a:avLst/>
          </a:prstGeom>
        </p:spPr>
      </p:pic>
      <p:pic>
        <p:nvPicPr>
          <p:cNvPr id="7" name="Grafik 6">
            <a:extLst>
              <a:ext uri="{FF2B5EF4-FFF2-40B4-BE49-F238E27FC236}">
                <a16:creationId xmlns:a16="http://schemas.microsoft.com/office/drawing/2014/main" id="{467EB3DE-E520-812D-3B51-8BF4366E87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5896" y="1628800"/>
            <a:ext cx="3153274" cy="4641944"/>
          </a:xfrm>
          <a:prstGeom prst="rect">
            <a:avLst/>
          </a:prstGeom>
        </p:spPr>
      </p:pic>
    </p:spTree>
    <p:extLst>
      <p:ext uri="{BB962C8B-B14F-4D97-AF65-F5344CB8AC3E}">
        <p14:creationId xmlns:p14="http://schemas.microsoft.com/office/powerpoint/2010/main" val="10888471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0" y="0"/>
            <a:ext cx="1452050" cy="1988840"/>
          </a:xfrm>
          <a:prstGeom prst="rect">
            <a:avLst/>
          </a:prstGeom>
        </p:spPr>
      </p:pic>
      <p:sp>
        <p:nvSpPr>
          <p:cNvPr id="5" name="Untertitel 4">
            <a:extLst>
              <a:ext uri="{FF2B5EF4-FFF2-40B4-BE49-F238E27FC236}">
                <a16:creationId xmlns:a16="http://schemas.microsoft.com/office/drawing/2014/main" id="{E946D5B3-1FB9-B0A5-1816-798904FABE5C}"/>
              </a:ext>
            </a:extLst>
          </p:cNvPr>
          <p:cNvSpPr txBox="1">
            <a:spLocks/>
          </p:cNvSpPr>
          <p:nvPr/>
        </p:nvSpPr>
        <p:spPr bwMode="auto">
          <a:xfrm>
            <a:off x="1547664" y="5962"/>
            <a:ext cx="7596336" cy="4359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de-CH" sz="32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Narrow" panose="020B0606020202030204" pitchFamily="34" charset="0"/>
                <a:ea typeface="+mn-ea"/>
                <a:cs typeface="+mn-cs"/>
              </a:rPr>
              <a:t>Anti-Judaismus/Antisemitismus wird genährt und führt bis heute zu Gewalt gegen Juden </a:t>
            </a:r>
          </a:p>
        </p:txBody>
      </p:sp>
      <p:pic>
        <p:nvPicPr>
          <p:cNvPr id="3" name="Grafik 2">
            <a:extLst>
              <a:ext uri="{FF2B5EF4-FFF2-40B4-BE49-F238E27FC236}">
                <a16:creationId xmlns:a16="http://schemas.microsoft.com/office/drawing/2014/main" id="{2F8F9771-CCDC-2DD6-0C55-0BBFD6CF52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44713">
            <a:off x="107504" y="2924944"/>
            <a:ext cx="1630314" cy="1224136"/>
          </a:xfrm>
          <a:prstGeom prst="rect">
            <a:avLst/>
          </a:prstGeom>
        </p:spPr>
      </p:pic>
      <p:pic>
        <p:nvPicPr>
          <p:cNvPr id="6" name="Grafik 5">
            <a:extLst>
              <a:ext uri="{FF2B5EF4-FFF2-40B4-BE49-F238E27FC236}">
                <a16:creationId xmlns:a16="http://schemas.microsoft.com/office/drawing/2014/main" id="{A7A50019-36F6-6AB5-B3BB-7143B31D6D17}"/>
              </a:ext>
            </a:extLst>
          </p:cNvPr>
          <p:cNvPicPr>
            <a:picLocks noChangeAspect="1"/>
          </p:cNvPicPr>
          <p:nvPr/>
        </p:nvPicPr>
        <p:blipFill>
          <a:blip r:embed="rId4"/>
          <a:stretch>
            <a:fillRect/>
          </a:stretch>
        </p:blipFill>
        <p:spPr>
          <a:xfrm>
            <a:off x="1947968" y="1628800"/>
            <a:ext cx="1428122" cy="1800200"/>
          </a:xfrm>
          <a:prstGeom prst="rect">
            <a:avLst/>
          </a:prstGeom>
        </p:spPr>
      </p:pic>
      <p:pic>
        <p:nvPicPr>
          <p:cNvPr id="7" name="Grafik 6">
            <a:extLst>
              <a:ext uri="{FF2B5EF4-FFF2-40B4-BE49-F238E27FC236}">
                <a16:creationId xmlns:a16="http://schemas.microsoft.com/office/drawing/2014/main" id="{467EB3DE-E520-812D-3B51-8BF4366E87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3746" y="1124744"/>
            <a:ext cx="1316986" cy="1938739"/>
          </a:xfrm>
          <a:prstGeom prst="rect">
            <a:avLst/>
          </a:prstGeom>
        </p:spPr>
      </p:pic>
      <p:pic>
        <p:nvPicPr>
          <p:cNvPr id="2" name="Grafik 1">
            <a:extLst>
              <a:ext uri="{FF2B5EF4-FFF2-40B4-BE49-F238E27FC236}">
                <a16:creationId xmlns:a16="http://schemas.microsoft.com/office/drawing/2014/main" id="{A4FEBCF3-6095-37E3-EA27-888307E0B426}"/>
              </a:ext>
            </a:extLst>
          </p:cNvPr>
          <p:cNvPicPr>
            <a:picLocks noChangeAspect="1"/>
          </p:cNvPicPr>
          <p:nvPr/>
        </p:nvPicPr>
        <p:blipFill>
          <a:blip r:embed="rId6"/>
          <a:stretch>
            <a:fillRect/>
          </a:stretch>
        </p:blipFill>
        <p:spPr>
          <a:xfrm rot="551611">
            <a:off x="4962473" y="1411061"/>
            <a:ext cx="3657917" cy="5182049"/>
          </a:xfrm>
          <a:prstGeom prst="rect">
            <a:avLst/>
          </a:prstGeom>
        </p:spPr>
      </p:pic>
    </p:spTree>
    <p:extLst>
      <p:ext uri="{BB962C8B-B14F-4D97-AF65-F5344CB8AC3E}">
        <p14:creationId xmlns:p14="http://schemas.microsoft.com/office/powerpoint/2010/main" val="31778066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0" y="0"/>
            <a:ext cx="1452050" cy="1988840"/>
          </a:xfrm>
          <a:prstGeom prst="rect">
            <a:avLst/>
          </a:prstGeom>
        </p:spPr>
      </p:pic>
      <p:sp>
        <p:nvSpPr>
          <p:cNvPr id="5" name="Untertitel 4">
            <a:extLst>
              <a:ext uri="{FF2B5EF4-FFF2-40B4-BE49-F238E27FC236}">
                <a16:creationId xmlns:a16="http://schemas.microsoft.com/office/drawing/2014/main" id="{E946D5B3-1FB9-B0A5-1816-798904FABE5C}"/>
              </a:ext>
            </a:extLst>
          </p:cNvPr>
          <p:cNvSpPr txBox="1">
            <a:spLocks/>
          </p:cNvSpPr>
          <p:nvPr/>
        </p:nvSpPr>
        <p:spPr bwMode="auto">
          <a:xfrm>
            <a:off x="1547664" y="5962"/>
            <a:ext cx="7596336" cy="4359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de-CH"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panose="020B0606020202030204" pitchFamily="34" charset="0"/>
                <a:ea typeface="+mn-ea"/>
                <a:cs typeface="+mn-cs"/>
              </a:rPr>
              <a:t>Anti-Judaismus/Antisemitismus wird genährt und führt bis heute zu Gewalt gegen Juden </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de-CH" sz="32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Narrow" panose="020B0606020202030204" pitchFamily="34" charset="0"/>
                <a:ea typeface="+mn-ea"/>
                <a:cs typeface="+mn-cs"/>
              </a:rPr>
              <a:t>- 1897 1. Zionistenkongress </a:t>
            </a:r>
          </a:p>
        </p:txBody>
      </p:sp>
      <p:pic>
        <p:nvPicPr>
          <p:cNvPr id="3" name="Grafik 2">
            <a:extLst>
              <a:ext uri="{FF2B5EF4-FFF2-40B4-BE49-F238E27FC236}">
                <a16:creationId xmlns:a16="http://schemas.microsoft.com/office/drawing/2014/main" id="{8D7D8C1D-5D40-4FDE-DE78-27AA77D31C96}"/>
              </a:ext>
            </a:extLst>
          </p:cNvPr>
          <p:cNvPicPr>
            <a:picLocks noChangeAspect="1"/>
          </p:cNvPicPr>
          <p:nvPr/>
        </p:nvPicPr>
        <p:blipFill>
          <a:blip r:embed="rId3"/>
          <a:stretch>
            <a:fillRect/>
          </a:stretch>
        </p:blipFill>
        <p:spPr>
          <a:xfrm>
            <a:off x="971600" y="2186276"/>
            <a:ext cx="6868484" cy="3848637"/>
          </a:xfrm>
          <a:prstGeom prst="rect">
            <a:avLst/>
          </a:prstGeom>
        </p:spPr>
      </p:pic>
    </p:spTree>
    <p:extLst>
      <p:ext uri="{BB962C8B-B14F-4D97-AF65-F5344CB8AC3E}">
        <p14:creationId xmlns:p14="http://schemas.microsoft.com/office/powerpoint/2010/main" val="1735820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a:stretch>
            <a:fillRect/>
          </a:stretch>
        </p:blipFill>
        <p:spPr>
          <a:xfrm>
            <a:off x="0" y="0"/>
            <a:ext cx="9972600" cy="7479450"/>
          </a:xfrm>
          <a:prstGeom prst="rect">
            <a:avLst/>
          </a:prstGeom>
        </p:spPr>
      </p:pic>
      <p:sp>
        <p:nvSpPr>
          <p:cNvPr id="4" name="Titel 3"/>
          <p:cNvSpPr>
            <a:spLocks noGrp="1"/>
          </p:cNvSpPr>
          <p:nvPr>
            <p:ph type="ctrTitle"/>
          </p:nvPr>
        </p:nvSpPr>
        <p:spPr/>
        <p:txBody>
          <a:bodyPr/>
          <a:lstStyle/>
          <a:p>
            <a:endParaRPr lang="de-CH"/>
          </a:p>
        </p:txBody>
      </p:sp>
      <p:sp>
        <p:nvSpPr>
          <p:cNvPr id="5" name="Untertitel 4"/>
          <p:cNvSpPr>
            <a:spLocks noGrp="1"/>
          </p:cNvSpPr>
          <p:nvPr>
            <p:ph type="subTitle" idx="1"/>
          </p:nvPr>
        </p:nvSpPr>
        <p:spPr>
          <a:xfrm>
            <a:off x="1371600" y="236240"/>
            <a:ext cx="6400800" cy="1752600"/>
          </a:xfrm>
        </p:spPr>
        <p:txBody>
          <a:bodyPr/>
          <a:lstStyle/>
          <a:p>
            <a:r>
              <a:rPr lang="de-CH" dirty="0">
                <a:solidFill>
                  <a:srgbClr val="FFFF00"/>
                </a:solidFill>
                <a:effectLst>
                  <a:outerShdw blurRad="38100" dist="38100" dir="2700000" algn="tl">
                    <a:srgbClr val="000000">
                      <a:alpha val="43137"/>
                    </a:srgbClr>
                  </a:outerShdw>
                </a:effectLst>
              </a:rPr>
              <a:t>Über Israels Geschichte </a:t>
            </a:r>
            <a:br>
              <a:rPr lang="de-CH" dirty="0">
                <a:solidFill>
                  <a:srgbClr val="FFFF00"/>
                </a:solidFill>
                <a:effectLst>
                  <a:outerShdw blurRad="38100" dist="38100" dir="2700000" algn="tl">
                    <a:srgbClr val="000000">
                      <a:alpha val="43137"/>
                    </a:srgbClr>
                  </a:outerShdw>
                </a:effectLst>
              </a:rPr>
            </a:br>
            <a:r>
              <a:rPr lang="de-CH" dirty="0">
                <a:solidFill>
                  <a:srgbClr val="FFFF00"/>
                </a:solidFill>
                <a:effectLst>
                  <a:outerShdw blurRad="38100" dist="38100" dir="2700000" algn="tl">
                    <a:srgbClr val="000000">
                      <a:alpha val="43137"/>
                    </a:srgbClr>
                  </a:outerShdw>
                </a:effectLst>
              </a:rPr>
              <a:t>von Abraham bis Zukunft</a:t>
            </a:r>
          </a:p>
        </p:txBody>
      </p:sp>
    </p:spTree>
    <p:extLst>
      <p:ext uri="{BB962C8B-B14F-4D97-AF65-F5344CB8AC3E}">
        <p14:creationId xmlns:p14="http://schemas.microsoft.com/office/powerpoint/2010/main" val="209203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out)">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64E9F9-8481-4E9F-8292-0EA43554676D}"/>
              </a:ext>
            </a:extLst>
          </p:cNvPr>
          <p:cNvSpPr>
            <a:spLocks noGrp="1"/>
          </p:cNvSpPr>
          <p:nvPr>
            <p:ph type="title"/>
          </p:nvPr>
        </p:nvSpPr>
        <p:spPr>
          <a:xfrm>
            <a:off x="457200" y="-99392"/>
            <a:ext cx="8229600" cy="1143000"/>
          </a:xfrm>
        </p:spPr>
        <p:txBody>
          <a:bodyPr/>
          <a:lstStyle/>
          <a:p>
            <a:r>
              <a:rPr lang="de-CH" dirty="0">
                <a:solidFill>
                  <a:schemeClr val="bg1"/>
                </a:solidFill>
                <a:latin typeface="Arial Narrow" panose="020B0606020202030204" pitchFamily="34" charset="0"/>
              </a:rPr>
              <a:t>‘Palästina’ anfangs 20. Jahrhundert:</a:t>
            </a:r>
          </a:p>
        </p:txBody>
      </p:sp>
      <p:pic>
        <p:nvPicPr>
          <p:cNvPr id="5" name="Inhaltsplatzhalter 4" descr="Ein Bild, das Text, Karte enthält.&#10;&#10;Automatisch generierte Beschreibung">
            <a:extLst>
              <a:ext uri="{FF2B5EF4-FFF2-40B4-BE49-F238E27FC236}">
                <a16:creationId xmlns:a16="http://schemas.microsoft.com/office/drawing/2014/main" id="{1D3E5FC8-31C2-4B45-86BE-E81DF770EF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1760" y="1024528"/>
            <a:ext cx="3722966" cy="5668518"/>
          </a:xfrm>
        </p:spPr>
      </p:pic>
    </p:spTree>
    <p:extLst>
      <p:ext uri="{BB962C8B-B14F-4D97-AF65-F5344CB8AC3E}">
        <p14:creationId xmlns:p14="http://schemas.microsoft.com/office/powerpoint/2010/main" val="35256758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0" y="0"/>
            <a:ext cx="1452050" cy="1988840"/>
          </a:xfrm>
          <a:prstGeom prst="rect">
            <a:avLst/>
          </a:prstGeom>
        </p:spPr>
      </p:pic>
      <p:sp>
        <p:nvSpPr>
          <p:cNvPr id="5" name="Untertitel 4">
            <a:extLst>
              <a:ext uri="{FF2B5EF4-FFF2-40B4-BE49-F238E27FC236}">
                <a16:creationId xmlns:a16="http://schemas.microsoft.com/office/drawing/2014/main" id="{E946D5B3-1FB9-B0A5-1816-798904FABE5C}"/>
              </a:ext>
            </a:extLst>
          </p:cNvPr>
          <p:cNvSpPr txBox="1">
            <a:spLocks/>
          </p:cNvSpPr>
          <p:nvPr/>
        </p:nvSpPr>
        <p:spPr bwMode="auto">
          <a:xfrm>
            <a:off x="1547664" y="5962"/>
            <a:ext cx="7596336" cy="4359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de-CH"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panose="020B0606020202030204" pitchFamily="34" charset="0"/>
                <a:ea typeface="+mn-ea"/>
                <a:cs typeface="+mn-cs"/>
              </a:rPr>
              <a:t>Anti-Judaismus/Antisemitismus wird genährt und führt bis heute zu Gewalt gegen Juden </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de-CH"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panose="020B0606020202030204" pitchFamily="34" charset="0"/>
                <a:ea typeface="+mn-ea"/>
                <a:cs typeface="+mn-cs"/>
              </a:rPr>
              <a:t>- 1897 1. Zionistenkongress</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de-CH" sz="32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Narrow" panose="020B0606020202030204" pitchFamily="34" charset="0"/>
                <a:ea typeface="+mn-ea"/>
                <a:cs typeface="+mn-cs"/>
              </a:rPr>
              <a:t>- 1918 Kapitulation des Osmanischen Reichs</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de-CH" sz="32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Narrow" panose="020B0606020202030204" pitchFamily="34" charset="0"/>
                <a:ea typeface="+mn-ea"/>
                <a:cs typeface="+mn-cs"/>
              </a:rPr>
              <a:t> </a:t>
            </a:r>
          </a:p>
        </p:txBody>
      </p:sp>
      <p:pic>
        <p:nvPicPr>
          <p:cNvPr id="7" name="Grafik 6">
            <a:extLst>
              <a:ext uri="{FF2B5EF4-FFF2-40B4-BE49-F238E27FC236}">
                <a16:creationId xmlns:a16="http://schemas.microsoft.com/office/drawing/2014/main" id="{8CAFB8B3-FDDB-B46F-84D1-F87CA4F84460}"/>
              </a:ext>
            </a:extLst>
          </p:cNvPr>
          <p:cNvPicPr>
            <a:picLocks noChangeAspect="1"/>
          </p:cNvPicPr>
          <p:nvPr/>
        </p:nvPicPr>
        <p:blipFill>
          <a:blip r:embed="rId3"/>
          <a:stretch>
            <a:fillRect/>
          </a:stretch>
        </p:blipFill>
        <p:spPr>
          <a:xfrm>
            <a:off x="1619672" y="2348880"/>
            <a:ext cx="6228184" cy="4341841"/>
          </a:xfrm>
          <a:prstGeom prst="rect">
            <a:avLst/>
          </a:prstGeom>
        </p:spPr>
      </p:pic>
    </p:spTree>
    <p:extLst>
      <p:ext uri="{BB962C8B-B14F-4D97-AF65-F5344CB8AC3E}">
        <p14:creationId xmlns:p14="http://schemas.microsoft.com/office/powerpoint/2010/main" val="36688404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0" y="0"/>
            <a:ext cx="1452050" cy="1988840"/>
          </a:xfrm>
          <a:prstGeom prst="rect">
            <a:avLst/>
          </a:prstGeom>
        </p:spPr>
      </p:pic>
      <p:sp>
        <p:nvSpPr>
          <p:cNvPr id="5" name="Untertitel 4">
            <a:extLst>
              <a:ext uri="{FF2B5EF4-FFF2-40B4-BE49-F238E27FC236}">
                <a16:creationId xmlns:a16="http://schemas.microsoft.com/office/drawing/2014/main" id="{E946D5B3-1FB9-B0A5-1816-798904FABE5C}"/>
              </a:ext>
            </a:extLst>
          </p:cNvPr>
          <p:cNvSpPr txBox="1">
            <a:spLocks/>
          </p:cNvSpPr>
          <p:nvPr/>
        </p:nvSpPr>
        <p:spPr bwMode="auto">
          <a:xfrm>
            <a:off x="1547664" y="5962"/>
            <a:ext cx="7596336" cy="4359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de-CH"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panose="020B0606020202030204" pitchFamily="34" charset="0"/>
                <a:ea typeface="+mn-ea"/>
                <a:cs typeface="+mn-cs"/>
              </a:rPr>
              <a:t>Anti-Judaismus/Antisemitismus wird genährt und führt bis heute zu Gewalt gegen Juden </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de-CH"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panose="020B0606020202030204" pitchFamily="34" charset="0"/>
                <a:ea typeface="+mn-ea"/>
                <a:cs typeface="+mn-cs"/>
              </a:rPr>
              <a:t>- 1897 1. Zionistenkongress</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de-CH"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panose="020B0606020202030204" pitchFamily="34" charset="0"/>
                <a:ea typeface="+mn-ea"/>
                <a:cs typeface="+mn-cs"/>
              </a:rPr>
              <a:t>- 1918 Kapitulation des Osmanischen Reichs</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de-CH" sz="32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Narrow" panose="020B0606020202030204" pitchFamily="34" charset="0"/>
                <a:ea typeface="+mn-ea"/>
                <a:cs typeface="+mn-cs"/>
              </a:rPr>
              <a:t>- 1919 Faisal-Weizmann-Abkommen</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de-CH" sz="32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Narrow" panose="020B0606020202030204" pitchFamily="34" charset="0"/>
                <a:ea typeface="+mn-ea"/>
                <a:cs typeface="+mn-cs"/>
              </a:rPr>
              <a:t> </a:t>
            </a:r>
          </a:p>
        </p:txBody>
      </p:sp>
      <p:pic>
        <p:nvPicPr>
          <p:cNvPr id="6" name="Grafik 5">
            <a:extLst>
              <a:ext uri="{FF2B5EF4-FFF2-40B4-BE49-F238E27FC236}">
                <a16:creationId xmlns:a16="http://schemas.microsoft.com/office/drawing/2014/main" id="{B2776148-403F-CEB6-4DAB-3792643848AE}"/>
              </a:ext>
            </a:extLst>
          </p:cNvPr>
          <p:cNvPicPr>
            <a:picLocks noChangeAspect="1"/>
          </p:cNvPicPr>
          <p:nvPr/>
        </p:nvPicPr>
        <p:blipFill>
          <a:blip r:embed="rId3"/>
          <a:stretch>
            <a:fillRect/>
          </a:stretch>
        </p:blipFill>
        <p:spPr>
          <a:xfrm>
            <a:off x="5288743" y="2929880"/>
            <a:ext cx="2766379" cy="3791373"/>
          </a:xfrm>
          <a:prstGeom prst="rect">
            <a:avLst/>
          </a:prstGeom>
        </p:spPr>
      </p:pic>
      <p:pic>
        <p:nvPicPr>
          <p:cNvPr id="9" name="Grafik 8">
            <a:extLst>
              <a:ext uri="{FF2B5EF4-FFF2-40B4-BE49-F238E27FC236}">
                <a16:creationId xmlns:a16="http://schemas.microsoft.com/office/drawing/2014/main" id="{A52638C3-C190-A047-19D5-40DCFF51C164}"/>
              </a:ext>
            </a:extLst>
          </p:cNvPr>
          <p:cNvPicPr>
            <a:picLocks noChangeAspect="1"/>
          </p:cNvPicPr>
          <p:nvPr/>
        </p:nvPicPr>
        <p:blipFill>
          <a:blip r:embed="rId4"/>
          <a:stretch>
            <a:fillRect/>
          </a:stretch>
        </p:blipFill>
        <p:spPr>
          <a:xfrm>
            <a:off x="251520" y="3212976"/>
            <a:ext cx="4887007" cy="2762636"/>
          </a:xfrm>
          <a:prstGeom prst="rect">
            <a:avLst/>
          </a:prstGeom>
        </p:spPr>
      </p:pic>
    </p:spTree>
    <p:extLst>
      <p:ext uri="{BB962C8B-B14F-4D97-AF65-F5344CB8AC3E}">
        <p14:creationId xmlns:p14="http://schemas.microsoft.com/office/powerpoint/2010/main" val="18967669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endParaRPr lang="de-CH"/>
          </a:p>
        </p:txBody>
      </p:sp>
      <p:pic>
        <p:nvPicPr>
          <p:cNvPr id="5" name="Grafik 4"/>
          <p:cNvPicPr>
            <a:picLocks noChangeAspect="1"/>
          </p:cNvPicPr>
          <p:nvPr/>
        </p:nvPicPr>
        <p:blipFill>
          <a:blip r:embed="rId2"/>
          <a:stretch>
            <a:fillRect/>
          </a:stretch>
        </p:blipFill>
        <p:spPr>
          <a:xfrm>
            <a:off x="301773" y="0"/>
            <a:ext cx="8540454" cy="6858000"/>
          </a:xfrm>
          <a:prstGeom prst="rect">
            <a:avLst/>
          </a:prstGeom>
        </p:spPr>
      </p:pic>
      <p:pic>
        <p:nvPicPr>
          <p:cNvPr id="6" name="Grafik 5"/>
          <p:cNvPicPr>
            <a:picLocks noChangeAspect="1"/>
          </p:cNvPicPr>
          <p:nvPr/>
        </p:nvPicPr>
        <p:blipFill>
          <a:blip r:embed="rId3"/>
          <a:stretch>
            <a:fillRect/>
          </a:stretch>
        </p:blipFill>
        <p:spPr>
          <a:xfrm>
            <a:off x="-1188640" y="3645024"/>
            <a:ext cx="9144000" cy="1737998"/>
          </a:xfrm>
          <a:prstGeom prst="rect">
            <a:avLst/>
          </a:prstGeom>
        </p:spPr>
      </p:pic>
    </p:spTree>
    <p:extLst>
      <p:ext uri="{BB962C8B-B14F-4D97-AF65-F5344CB8AC3E}">
        <p14:creationId xmlns:p14="http://schemas.microsoft.com/office/powerpoint/2010/main" val="21818323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963E8D-76F8-43B3-B1F8-C0D2A29E7004}"/>
              </a:ext>
            </a:extLst>
          </p:cNvPr>
          <p:cNvSpPr>
            <a:spLocks noGrp="1"/>
          </p:cNvSpPr>
          <p:nvPr>
            <p:ph type="title"/>
          </p:nvPr>
        </p:nvSpPr>
        <p:spPr/>
        <p:txBody>
          <a:bodyPr/>
          <a:lstStyle/>
          <a:p>
            <a:endParaRPr lang="de-CH"/>
          </a:p>
        </p:txBody>
      </p:sp>
      <p:pic>
        <p:nvPicPr>
          <p:cNvPr id="5" name="Inhaltsplatzhalter 4" descr="Ein Bild, das Text, Karte enthält.&#10;&#10;Automatisch generierte Beschreibung">
            <a:extLst>
              <a:ext uri="{FF2B5EF4-FFF2-40B4-BE49-F238E27FC236}">
                <a16:creationId xmlns:a16="http://schemas.microsoft.com/office/drawing/2014/main" id="{1FC61D3C-F21C-454A-903C-E44F02472E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24741" y="104777"/>
            <a:ext cx="4094518" cy="6478585"/>
          </a:xfrm>
        </p:spPr>
      </p:pic>
    </p:spTree>
    <p:extLst>
      <p:ext uri="{BB962C8B-B14F-4D97-AF65-F5344CB8AC3E}">
        <p14:creationId xmlns:p14="http://schemas.microsoft.com/office/powerpoint/2010/main" val="13706437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Person, sitzend, draußen, Gebäude enthält.&#10;&#10;Automatisch generierte Beschreibung">
            <a:extLst>
              <a:ext uri="{FF2B5EF4-FFF2-40B4-BE49-F238E27FC236}">
                <a16:creationId xmlns:a16="http://schemas.microsoft.com/office/drawing/2014/main" id="{262EC6C3-D534-4564-A68E-B45243F3E99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1205"/>
          <a:stretch/>
        </p:blipFill>
        <p:spPr>
          <a:xfrm>
            <a:off x="4644008" y="1600200"/>
            <a:ext cx="2915127" cy="4525963"/>
          </a:xfrm>
        </p:spPr>
      </p:pic>
      <p:sp>
        <p:nvSpPr>
          <p:cNvPr id="3" name="Titel 2">
            <a:extLst>
              <a:ext uri="{FF2B5EF4-FFF2-40B4-BE49-F238E27FC236}">
                <a16:creationId xmlns:a16="http://schemas.microsoft.com/office/drawing/2014/main" id="{43C9AA99-D17B-5D65-5139-02C1E3B46EAA}"/>
              </a:ext>
            </a:extLst>
          </p:cNvPr>
          <p:cNvSpPr>
            <a:spLocks noGrp="1"/>
          </p:cNvSpPr>
          <p:nvPr>
            <p:ph type="title"/>
          </p:nvPr>
        </p:nvSpPr>
        <p:spPr/>
        <p:txBody>
          <a:bodyPr/>
          <a:lstStyle/>
          <a:p>
            <a:endParaRPr lang="de-CH"/>
          </a:p>
        </p:txBody>
      </p:sp>
    </p:spTree>
    <p:extLst>
      <p:ext uri="{BB962C8B-B14F-4D97-AF65-F5344CB8AC3E}">
        <p14:creationId xmlns:p14="http://schemas.microsoft.com/office/powerpoint/2010/main" val="20042239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E5A996-F297-479A-87E5-07CC8E70D9C5}"/>
              </a:ext>
            </a:extLst>
          </p:cNvPr>
          <p:cNvSpPr>
            <a:spLocks noGrp="1"/>
          </p:cNvSpPr>
          <p:nvPr>
            <p:ph type="title"/>
          </p:nvPr>
        </p:nvSpPr>
        <p:spPr/>
        <p:txBody>
          <a:bodyPr/>
          <a:lstStyle/>
          <a:p>
            <a:r>
              <a:rPr lang="de-CH" sz="3200" dirty="0">
                <a:solidFill>
                  <a:srgbClr val="FFFF00"/>
                </a:solidFill>
              </a:rPr>
              <a:t>28.11.1941</a:t>
            </a:r>
            <a:r>
              <a:rPr lang="de-CH" sz="2000" dirty="0">
                <a:solidFill>
                  <a:schemeClr val="bg1"/>
                </a:solidFill>
              </a:rPr>
              <a:t>: A. Hitler empfängt den Grossmufti von Palästina, </a:t>
            </a:r>
            <a:r>
              <a:rPr lang="de-CH" sz="2000" dirty="0" err="1">
                <a:solidFill>
                  <a:schemeClr val="bg1"/>
                </a:solidFill>
              </a:rPr>
              <a:t>Sayid</a:t>
            </a:r>
            <a:r>
              <a:rPr lang="de-CH" sz="2000" dirty="0">
                <a:solidFill>
                  <a:schemeClr val="bg1"/>
                </a:solidFill>
              </a:rPr>
              <a:t> Amin al Husseini, zu einer herzlichen und für die Zukunft der arabischen Länder bedeutungsvollen Unterredung...</a:t>
            </a:r>
          </a:p>
        </p:txBody>
      </p:sp>
      <p:pic>
        <p:nvPicPr>
          <p:cNvPr id="5" name="Inhaltsplatzhalter 4" descr="Ein Bild, das Person, sitzend, draußen, Gebäude enthält.&#10;&#10;Automatisch generierte Beschreibung">
            <a:extLst>
              <a:ext uri="{FF2B5EF4-FFF2-40B4-BE49-F238E27FC236}">
                <a16:creationId xmlns:a16="http://schemas.microsoft.com/office/drawing/2014/main" id="{262EC6C3-D534-4564-A68E-B45243F3E99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4864" y="1600200"/>
            <a:ext cx="5974271" cy="4525963"/>
          </a:xfrm>
        </p:spPr>
      </p:pic>
    </p:spTree>
    <p:extLst>
      <p:ext uri="{BB962C8B-B14F-4D97-AF65-F5344CB8AC3E}">
        <p14:creationId xmlns:p14="http://schemas.microsoft.com/office/powerpoint/2010/main" val="10323119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1443" name="Rectangle 3"/>
          <p:cNvSpPr>
            <a:spLocks noGrp="1" noChangeArrowheads="1"/>
          </p:cNvSpPr>
          <p:nvPr>
            <p:ph type="subTitle" idx="1"/>
          </p:nvPr>
        </p:nvSpPr>
        <p:spPr/>
        <p:txBody>
          <a:bodyPr/>
          <a:lstStyle/>
          <a:p>
            <a:endParaRPr lang="de-CH"/>
          </a:p>
        </p:txBody>
      </p:sp>
      <p:sp>
        <p:nvSpPr>
          <p:cNvPr id="4" name="Titel 3">
            <a:extLst>
              <a:ext uri="{FF2B5EF4-FFF2-40B4-BE49-F238E27FC236}">
                <a16:creationId xmlns:a16="http://schemas.microsoft.com/office/drawing/2014/main" id="{A4EDD6B4-19A7-494E-BCFB-C50BE8F9BF3A}"/>
              </a:ext>
            </a:extLst>
          </p:cNvPr>
          <p:cNvSpPr>
            <a:spLocks noGrp="1"/>
          </p:cNvSpPr>
          <p:nvPr>
            <p:ph type="ctrTitle"/>
          </p:nvPr>
        </p:nvSpPr>
        <p:spPr/>
        <p:txBody>
          <a:bodyPr/>
          <a:lstStyle/>
          <a:p>
            <a:endParaRPr lang="de-CH"/>
          </a:p>
        </p:txBody>
      </p:sp>
      <p:pic>
        <p:nvPicPr>
          <p:cNvPr id="5" name="Grafik 4">
            <a:extLst>
              <a:ext uri="{FF2B5EF4-FFF2-40B4-BE49-F238E27FC236}">
                <a16:creationId xmlns:a16="http://schemas.microsoft.com/office/drawing/2014/main" id="{FBB2FFDA-C9FF-4499-AAAB-FA7800E5BD22}"/>
              </a:ext>
            </a:extLst>
          </p:cNvPr>
          <p:cNvPicPr>
            <a:picLocks noChangeAspect="1"/>
          </p:cNvPicPr>
          <p:nvPr/>
        </p:nvPicPr>
        <p:blipFill rotWithShape="1">
          <a:blip r:embed="rId2">
            <a:extLst>
              <a:ext uri="{28A0092B-C50C-407E-A947-70E740481C1C}">
                <a14:useLocalDpi xmlns:a14="http://schemas.microsoft.com/office/drawing/2010/main" val="0"/>
              </a:ext>
            </a:extLst>
          </a:blip>
          <a:srcRect r="66858"/>
          <a:stretch/>
        </p:blipFill>
        <p:spPr>
          <a:xfrm>
            <a:off x="514262" y="0"/>
            <a:ext cx="2689586" cy="6858000"/>
          </a:xfrm>
          <a:prstGeom prst="rect">
            <a:avLst/>
          </a:prstGeom>
        </p:spPr>
      </p:pic>
    </p:spTree>
    <p:extLst>
      <p:ext uri="{BB962C8B-B14F-4D97-AF65-F5344CB8AC3E}">
        <p14:creationId xmlns:p14="http://schemas.microsoft.com/office/powerpoint/2010/main" val="8102480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1443" name="Rectangle 3"/>
          <p:cNvSpPr>
            <a:spLocks noGrp="1" noChangeArrowheads="1"/>
          </p:cNvSpPr>
          <p:nvPr>
            <p:ph type="subTitle" idx="1"/>
          </p:nvPr>
        </p:nvSpPr>
        <p:spPr/>
        <p:txBody>
          <a:bodyPr/>
          <a:lstStyle/>
          <a:p>
            <a:endParaRPr lang="de-CH"/>
          </a:p>
        </p:txBody>
      </p:sp>
      <p:sp>
        <p:nvSpPr>
          <p:cNvPr id="4" name="Titel 3">
            <a:extLst>
              <a:ext uri="{FF2B5EF4-FFF2-40B4-BE49-F238E27FC236}">
                <a16:creationId xmlns:a16="http://schemas.microsoft.com/office/drawing/2014/main" id="{A4EDD6B4-19A7-494E-BCFB-C50BE8F9BF3A}"/>
              </a:ext>
            </a:extLst>
          </p:cNvPr>
          <p:cNvSpPr>
            <a:spLocks noGrp="1"/>
          </p:cNvSpPr>
          <p:nvPr>
            <p:ph type="ctrTitle"/>
          </p:nvPr>
        </p:nvSpPr>
        <p:spPr/>
        <p:txBody>
          <a:bodyPr/>
          <a:lstStyle/>
          <a:p>
            <a:endParaRPr lang="de-CH"/>
          </a:p>
        </p:txBody>
      </p:sp>
      <p:pic>
        <p:nvPicPr>
          <p:cNvPr id="5" name="Grafik 4">
            <a:extLst>
              <a:ext uri="{FF2B5EF4-FFF2-40B4-BE49-F238E27FC236}">
                <a16:creationId xmlns:a16="http://schemas.microsoft.com/office/drawing/2014/main" id="{FBB2FFDA-C9FF-4499-AAAB-FA7800E5BD22}"/>
              </a:ext>
            </a:extLst>
          </p:cNvPr>
          <p:cNvPicPr>
            <a:picLocks noChangeAspect="1"/>
          </p:cNvPicPr>
          <p:nvPr/>
        </p:nvPicPr>
        <p:blipFill rotWithShape="1">
          <a:blip r:embed="rId2">
            <a:extLst>
              <a:ext uri="{28A0092B-C50C-407E-A947-70E740481C1C}">
                <a14:useLocalDpi xmlns:a14="http://schemas.microsoft.com/office/drawing/2010/main" val="0"/>
              </a:ext>
            </a:extLst>
          </a:blip>
          <a:srcRect r="32254"/>
          <a:stretch/>
        </p:blipFill>
        <p:spPr>
          <a:xfrm>
            <a:off x="514262" y="0"/>
            <a:ext cx="5497898" cy="6858000"/>
          </a:xfrm>
          <a:prstGeom prst="rect">
            <a:avLst/>
          </a:prstGeom>
        </p:spPr>
      </p:pic>
    </p:spTree>
    <p:extLst>
      <p:ext uri="{BB962C8B-B14F-4D97-AF65-F5344CB8AC3E}">
        <p14:creationId xmlns:p14="http://schemas.microsoft.com/office/powerpoint/2010/main" val="26691922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1443" name="Rectangle 3"/>
          <p:cNvSpPr>
            <a:spLocks noGrp="1" noChangeArrowheads="1"/>
          </p:cNvSpPr>
          <p:nvPr>
            <p:ph type="subTitle" idx="1"/>
          </p:nvPr>
        </p:nvSpPr>
        <p:spPr/>
        <p:txBody>
          <a:bodyPr/>
          <a:lstStyle/>
          <a:p>
            <a:endParaRPr lang="de-CH"/>
          </a:p>
        </p:txBody>
      </p:sp>
      <p:sp>
        <p:nvSpPr>
          <p:cNvPr id="4" name="Titel 3">
            <a:extLst>
              <a:ext uri="{FF2B5EF4-FFF2-40B4-BE49-F238E27FC236}">
                <a16:creationId xmlns:a16="http://schemas.microsoft.com/office/drawing/2014/main" id="{A4EDD6B4-19A7-494E-BCFB-C50BE8F9BF3A}"/>
              </a:ext>
            </a:extLst>
          </p:cNvPr>
          <p:cNvSpPr>
            <a:spLocks noGrp="1"/>
          </p:cNvSpPr>
          <p:nvPr>
            <p:ph type="ctrTitle"/>
          </p:nvPr>
        </p:nvSpPr>
        <p:spPr/>
        <p:txBody>
          <a:bodyPr/>
          <a:lstStyle/>
          <a:p>
            <a:endParaRPr lang="de-CH"/>
          </a:p>
        </p:txBody>
      </p:sp>
      <p:pic>
        <p:nvPicPr>
          <p:cNvPr id="5" name="Grafik 4">
            <a:extLst>
              <a:ext uri="{FF2B5EF4-FFF2-40B4-BE49-F238E27FC236}">
                <a16:creationId xmlns:a16="http://schemas.microsoft.com/office/drawing/2014/main" id="{FBB2FFDA-C9FF-4499-AAAB-FA7800E5BD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262" y="0"/>
            <a:ext cx="8115476" cy="6858000"/>
          </a:xfrm>
          <a:prstGeom prst="rect">
            <a:avLst/>
          </a:prstGeom>
        </p:spPr>
      </p:pic>
    </p:spTree>
    <p:extLst>
      <p:ext uri="{BB962C8B-B14F-4D97-AF65-F5344CB8AC3E}">
        <p14:creationId xmlns:p14="http://schemas.microsoft.com/office/powerpoint/2010/main" val="3048754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64154" y="0"/>
            <a:ext cx="10244666" cy="6858000"/>
          </a:xfrm>
        </p:spPr>
      </p:pic>
    </p:spTree>
    <p:extLst>
      <p:ext uri="{BB962C8B-B14F-4D97-AF65-F5344CB8AC3E}">
        <p14:creationId xmlns:p14="http://schemas.microsoft.com/office/powerpoint/2010/main" val="20285545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5C9FF6-AB0C-4A93-8A02-9121EB855B0B}"/>
              </a:ext>
            </a:extLst>
          </p:cNvPr>
          <p:cNvSpPr>
            <a:spLocks noGrp="1"/>
          </p:cNvSpPr>
          <p:nvPr>
            <p:ph type="title"/>
          </p:nvPr>
        </p:nvSpPr>
        <p:spPr>
          <a:xfrm>
            <a:off x="0" y="1400324"/>
            <a:ext cx="6804248" cy="1143000"/>
          </a:xfrm>
        </p:spPr>
        <p:txBody>
          <a:bodyPr/>
          <a:lstStyle/>
          <a:p>
            <a:pPr algn="r"/>
            <a:r>
              <a:rPr lang="de-CH" sz="3200" dirty="0">
                <a:solidFill>
                  <a:schemeClr val="bg1"/>
                </a:solidFill>
                <a:latin typeface="Arial Narrow" panose="020B0606020202030204" pitchFamily="34" charset="0"/>
              </a:rPr>
              <a:t>"Wir können den Arabern vergeben, dass sie unsere Kinder töten. </a:t>
            </a:r>
            <a:br>
              <a:rPr lang="de-CH" sz="3200" dirty="0">
                <a:solidFill>
                  <a:schemeClr val="bg1"/>
                </a:solidFill>
                <a:latin typeface="Arial Narrow" panose="020B0606020202030204" pitchFamily="34" charset="0"/>
              </a:rPr>
            </a:br>
            <a:r>
              <a:rPr lang="de-CH" sz="3200" dirty="0">
                <a:solidFill>
                  <a:schemeClr val="bg1"/>
                </a:solidFill>
                <a:latin typeface="Arial Narrow" panose="020B0606020202030204" pitchFamily="34" charset="0"/>
              </a:rPr>
              <a:t>Wir können ihnen aber nicht vergeben, </a:t>
            </a:r>
            <a:br>
              <a:rPr lang="de-CH" sz="3200" dirty="0">
                <a:solidFill>
                  <a:schemeClr val="bg1"/>
                </a:solidFill>
                <a:latin typeface="Arial Narrow" panose="020B0606020202030204" pitchFamily="34" charset="0"/>
              </a:rPr>
            </a:br>
            <a:r>
              <a:rPr lang="de-CH" sz="3200" dirty="0">
                <a:solidFill>
                  <a:schemeClr val="bg1"/>
                </a:solidFill>
                <a:latin typeface="Arial Narrow" panose="020B0606020202030204" pitchFamily="34" charset="0"/>
              </a:rPr>
              <a:t>dass sie uns dazu zwingen, </a:t>
            </a:r>
            <a:br>
              <a:rPr lang="de-CH" sz="3200" dirty="0">
                <a:solidFill>
                  <a:schemeClr val="bg1"/>
                </a:solidFill>
                <a:latin typeface="Arial Narrow" panose="020B0606020202030204" pitchFamily="34" charset="0"/>
              </a:rPr>
            </a:br>
            <a:r>
              <a:rPr lang="de-CH" sz="3200" dirty="0">
                <a:solidFill>
                  <a:schemeClr val="bg1"/>
                </a:solidFill>
                <a:latin typeface="Arial Narrow" panose="020B0606020202030204" pitchFamily="34" charset="0"/>
              </a:rPr>
              <a:t>ihre Kinder zu töten. </a:t>
            </a:r>
            <a:br>
              <a:rPr lang="de-CH" sz="3200" dirty="0">
                <a:solidFill>
                  <a:schemeClr val="bg1"/>
                </a:solidFill>
                <a:latin typeface="Arial Narrow" panose="020B0606020202030204" pitchFamily="34" charset="0"/>
              </a:rPr>
            </a:br>
            <a:r>
              <a:rPr lang="de-CH" sz="3200" dirty="0">
                <a:solidFill>
                  <a:schemeClr val="bg1"/>
                </a:solidFill>
                <a:latin typeface="Arial Narrow" panose="020B0606020202030204" pitchFamily="34" charset="0"/>
              </a:rPr>
              <a:t>Es wird erst Frieden geben mit den Arabern, wenn sie ihre Kinder mehr lieben, </a:t>
            </a:r>
            <a:br>
              <a:rPr lang="de-CH" sz="3200" dirty="0">
                <a:solidFill>
                  <a:schemeClr val="bg1"/>
                </a:solidFill>
                <a:latin typeface="Arial Narrow" panose="020B0606020202030204" pitchFamily="34" charset="0"/>
              </a:rPr>
            </a:br>
            <a:r>
              <a:rPr lang="de-CH" sz="3200" dirty="0">
                <a:solidFill>
                  <a:schemeClr val="bg1"/>
                </a:solidFill>
                <a:latin typeface="Arial Narrow" panose="020B0606020202030204" pitchFamily="34" charset="0"/>
              </a:rPr>
              <a:t>als sie uns hassen."</a:t>
            </a:r>
          </a:p>
        </p:txBody>
      </p:sp>
      <p:pic>
        <p:nvPicPr>
          <p:cNvPr id="5" name="Inhaltsplatzhalter 4" descr="Ein Bild, das Person, Mann, drinnen, haltend enthält.&#10;&#10;Automatisch generierte Beschreibung">
            <a:extLst>
              <a:ext uri="{FF2B5EF4-FFF2-40B4-BE49-F238E27FC236}">
                <a16:creationId xmlns:a16="http://schemas.microsoft.com/office/drawing/2014/main" id="{9C6CEEB5-D601-4C19-97FE-5E20BC9442A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95120" y="0"/>
            <a:ext cx="2348880" cy="2348880"/>
          </a:xfrm>
        </p:spPr>
      </p:pic>
      <p:sp>
        <p:nvSpPr>
          <p:cNvPr id="8" name="Textfeld 7">
            <a:extLst>
              <a:ext uri="{FF2B5EF4-FFF2-40B4-BE49-F238E27FC236}">
                <a16:creationId xmlns:a16="http://schemas.microsoft.com/office/drawing/2014/main" id="{9044F5B2-2E12-47BE-8F76-2EFE39663975}"/>
              </a:ext>
            </a:extLst>
          </p:cNvPr>
          <p:cNvSpPr txBox="1"/>
          <p:nvPr/>
        </p:nvSpPr>
        <p:spPr>
          <a:xfrm>
            <a:off x="7213642" y="2505670"/>
            <a:ext cx="194421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err="1">
                <a:ln>
                  <a:noFill/>
                </a:ln>
                <a:solidFill>
                  <a:srgbClr val="FFFF00"/>
                </a:solidFill>
                <a:effectLst/>
                <a:uLnTx/>
                <a:uFillTx/>
                <a:latin typeface="Arial"/>
                <a:ea typeface="+mn-ea"/>
                <a:cs typeface="+mn-cs"/>
              </a:rPr>
              <a:t>Golda</a:t>
            </a:r>
            <a:r>
              <a:rPr kumimoji="0" lang="de-CH" sz="1800" b="0" i="0" u="none" strike="noStrike" kern="1200" cap="none" spc="0" normalizeH="0" baseline="0" noProof="0" dirty="0">
                <a:ln>
                  <a:noFill/>
                </a:ln>
                <a:solidFill>
                  <a:srgbClr val="FFFF00"/>
                </a:solidFill>
                <a:effectLst/>
                <a:uLnTx/>
                <a:uFillTx/>
                <a:latin typeface="Arial"/>
                <a:ea typeface="+mn-ea"/>
                <a:cs typeface="+mn-cs"/>
              </a:rPr>
              <a:t> Meir, </a:t>
            </a:r>
            <a:br>
              <a:rPr kumimoji="0" lang="de-CH" sz="1800" b="0" i="0" u="none" strike="noStrike" kern="1200" cap="none" spc="0" normalizeH="0" baseline="0" noProof="0" dirty="0">
                <a:ln>
                  <a:noFill/>
                </a:ln>
                <a:solidFill>
                  <a:srgbClr val="FFFF00"/>
                </a:solidFill>
                <a:effectLst/>
                <a:uLnTx/>
                <a:uFillTx/>
                <a:latin typeface="Arial"/>
                <a:ea typeface="+mn-ea"/>
                <a:cs typeface="+mn-cs"/>
              </a:rPr>
            </a:br>
            <a:r>
              <a:rPr kumimoji="0" lang="de-CH" sz="1600" b="0" i="0" u="none" strike="noStrike" kern="1200" cap="none" spc="0" normalizeH="0" baseline="0" noProof="0" dirty="0">
                <a:ln>
                  <a:noFill/>
                </a:ln>
                <a:solidFill>
                  <a:srgbClr val="FFFF00"/>
                </a:solidFill>
                <a:effectLst/>
                <a:uLnTx/>
                <a:uFillTx/>
                <a:latin typeface="Arial"/>
                <a:ea typeface="+mn-ea"/>
                <a:cs typeface="+mn-cs"/>
              </a:rPr>
              <a:t>Ministerpräsidentin</a:t>
            </a:r>
            <a:r>
              <a:rPr kumimoji="0" lang="de-CH" sz="1800" b="0" i="0" u="none" strike="noStrike" kern="1200" cap="none" spc="0" normalizeH="0" baseline="0" noProof="0" dirty="0">
                <a:ln>
                  <a:noFill/>
                </a:ln>
                <a:solidFill>
                  <a:srgbClr val="FFFF00"/>
                </a:solidFill>
                <a:effectLst/>
                <a:uLnTx/>
                <a:uFillTx/>
                <a:latin typeface="Arial"/>
                <a:ea typeface="+mn-ea"/>
                <a:cs typeface="+mn-cs"/>
              </a:rPr>
              <a:t> 1969-1974</a:t>
            </a:r>
          </a:p>
        </p:txBody>
      </p:sp>
    </p:spTree>
    <p:extLst>
      <p:ext uri="{BB962C8B-B14F-4D97-AF65-F5344CB8AC3E}">
        <p14:creationId xmlns:p14="http://schemas.microsoft.com/office/powerpoint/2010/main" val="4303518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5C9FF6-AB0C-4A93-8A02-9121EB855B0B}"/>
              </a:ext>
            </a:extLst>
          </p:cNvPr>
          <p:cNvSpPr>
            <a:spLocks noGrp="1"/>
          </p:cNvSpPr>
          <p:nvPr>
            <p:ph type="title"/>
          </p:nvPr>
        </p:nvSpPr>
        <p:spPr>
          <a:xfrm>
            <a:off x="0" y="1400324"/>
            <a:ext cx="6804248" cy="1143000"/>
          </a:xfrm>
        </p:spPr>
        <p:txBody>
          <a:bodyPr/>
          <a:lstStyle/>
          <a:p>
            <a:pPr algn="r"/>
            <a:r>
              <a:rPr lang="de-CH" sz="3200" dirty="0">
                <a:solidFill>
                  <a:schemeClr val="bg1"/>
                </a:solidFill>
                <a:latin typeface="Arial Narrow" panose="020B0606020202030204" pitchFamily="34" charset="0"/>
              </a:rPr>
              <a:t>"Wir können den Arabern vergeben, dass sie unsere Kinder töten. </a:t>
            </a:r>
            <a:br>
              <a:rPr lang="de-CH" sz="3200" dirty="0">
                <a:solidFill>
                  <a:schemeClr val="bg1"/>
                </a:solidFill>
                <a:latin typeface="Arial Narrow" panose="020B0606020202030204" pitchFamily="34" charset="0"/>
              </a:rPr>
            </a:br>
            <a:r>
              <a:rPr lang="de-CH" sz="3200" dirty="0">
                <a:solidFill>
                  <a:schemeClr val="bg1"/>
                </a:solidFill>
                <a:latin typeface="Arial Narrow" panose="020B0606020202030204" pitchFamily="34" charset="0"/>
              </a:rPr>
              <a:t>Wir können ihnen aber nicht vergeben, </a:t>
            </a:r>
            <a:br>
              <a:rPr lang="de-CH" sz="3200" dirty="0">
                <a:solidFill>
                  <a:schemeClr val="bg1"/>
                </a:solidFill>
                <a:latin typeface="Arial Narrow" panose="020B0606020202030204" pitchFamily="34" charset="0"/>
              </a:rPr>
            </a:br>
            <a:r>
              <a:rPr lang="de-CH" sz="3200" dirty="0">
                <a:solidFill>
                  <a:schemeClr val="bg1"/>
                </a:solidFill>
                <a:latin typeface="Arial Narrow" panose="020B0606020202030204" pitchFamily="34" charset="0"/>
              </a:rPr>
              <a:t>dass sie uns dazu zwingen, </a:t>
            </a:r>
            <a:br>
              <a:rPr lang="de-CH" sz="3200" dirty="0">
                <a:solidFill>
                  <a:schemeClr val="bg1"/>
                </a:solidFill>
                <a:latin typeface="Arial Narrow" panose="020B0606020202030204" pitchFamily="34" charset="0"/>
              </a:rPr>
            </a:br>
            <a:r>
              <a:rPr lang="de-CH" sz="3200" dirty="0">
                <a:solidFill>
                  <a:schemeClr val="bg1"/>
                </a:solidFill>
                <a:latin typeface="Arial Narrow" panose="020B0606020202030204" pitchFamily="34" charset="0"/>
              </a:rPr>
              <a:t>ihre Kinder zu töten. </a:t>
            </a:r>
            <a:br>
              <a:rPr lang="de-CH" sz="3200" dirty="0">
                <a:solidFill>
                  <a:schemeClr val="bg1"/>
                </a:solidFill>
                <a:latin typeface="Arial Narrow" panose="020B0606020202030204" pitchFamily="34" charset="0"/>
              </a:rPr>
            </a:br>
            <a:r>
              <a:rPr lang="de-CH" sz="3200" dirty="0">
                <a:solidFill>
                  <a:srgbClr val="FFFF00"/>
                </a:solidFill>
                <a:latin typeface="Arial Narrow" panose="020B0606020202030204" pitchFamily="34" charset="0"/>
              </a:rPr>
              <a:t>Es wird erst Frieden geben mit den Arabern, wenn sie ihre Kinder mehr lieben, </a:t>
            </a:r>
            <a:br>
              <a:rPr lang="de-CH" sz="3200" dirty="0">
                <a:solidFill>
                  <a:srgbClr val="FFFF00"/>
                </a:solidFill>
                <a:latin typeface="Arial Narrow" panose="020B0606020202030204" pitchFamily="34" charset="0"/>
              </a:rPr>
            </a:br>
            <a:r>
              <a:rPr lang="de-CH" sz="3200" dirty="0">
                <a:solidFill>
                  <a:srgbClr val="FFFF00"/>
                </a:solidFill>
                <a:latin typeface="Arial Narrow" panose="020B0606020202030204" pitchFamily="34" charset="0"/>
              </a:rPr>
              <a:t>als sie uns hassen."</a:t>
            </a:r>
          </a:p>
        </p:txBody>
      </p:sp>
      <p:pic>
        <p:nvPicPr>
          <p:cNvPr id="5" name="Inhaltsplatzhalter 4" descr="Ein Bild, das Person, Mann, drinnen, haltend enthält.&#10;&#10;Automatisch generierte Beschreibung">
            <a:extLst>
              <a:ext uri="{FF2B5EF4-FFF2-40B4-BE49-F238E27FC236}">
                <a16:creationId xmlns:a16="http://schemas.microsoft.com/office/drawing/2014/main" id="{9C6CEEB5-D601-4C19-97FE-5E20BC9442A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95120" y="0"/>
            <a:ext cx="2348880" cy="2348880"/>
          </a:xfrm>
        </p:spPr>
      </p:pic>
      <p:sp>
        <p:nvSpPr>
          <p:cNvPr id="8" name="Textfeld 7">
            <a:extLst>
              <a:ext uri="{FF2B5EF4-FFF2-40B4-BE49-F238E27FC236}">
                <a16:creationId xmlns:a16="http://schemas.microsoft.com/office/drawing/2014/main" id="{9044F5B2-2E12-47BE-8F76-2EFE39663975}"/>
              </a:ext>
            </a:extLst>
          </p:cNvPr>
          <p:cNvSpPr txBox="1"/>
          <p:nvPr/>
        </p:nvSpPr>
        <p:spPr>
          <a:xfrm>
            <a:off x="7213642" y="2505670"/>
            <a:ext cx="194421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err="1">
                <a:ln>
                  <a:noFill/>
                </a:ln>
                <a:solidFill>
                  <a:srgbClr val="FFFFFF"/>
                </a:solidFill>
                <a:effectLst/>
                <a:uLnTx/>
                <a:uFillTx/>
                <a:latin typeface="Arial"/>
                <a:ea typeface="+mn-ea"/>
                <a:cs typeface="+mn-cs"/>
              </a:rPr>
              <a:t>Golda</a:t>
            </a:r>
            <a:r>
              <a:rPr kumimoji="0" lang="de-CH" sz="1800" b="0" i="0" u="none" strike="noStrike" kern="1200" cap="none" spc="0" normalizeH="0" baseline="0" noProof="0" dirty="0">
                <a:ln>
                  <a:noFill/>
                </a:ln>
                <a:solidFill>
                  <a:srgbClr val="FFFFFF"/>
                </a:solidFill>
                <a:effectLst/>
                <a:uLnTx/>
                <a:uFillTx/>
                <a:latin typeface="Arial"/>
                <a:ea typeface="+mn-ea"/>
                <a:cs typeface="+mn-cs"/>
              </a:rPr>
              <a:t> Meir, </a:t>
            </a:r>
            <a:br>
              <a:rPr kumimoji="0" lang="de-CH" sz="1800" b="0" i="0" u="none" strike="noStrike" kern="1200" cap="none" spc="0" normalizeH="0" baseline="0" noProof="0" dirty="0">
                <a:ln>
                  <a:noFill/>
                </a:ln>
                <a:solidFill>
                  <a:srgbClr val="FFFFFF"/>
                </a:solidFill>
                <a:effectLst/>
                <a:uLnTx/>
                <a:uFillTx/>
                <a:latin typeface="Arial"/>
                <a:ea typeface="+mn-ea"/>
                <a:cs typeface="+mn-cs"/>
              </a:rPr>
            </a:br>
            <a:r>
              <a:rPr kumimoji="0" lang="de-CH" sz="1600" b="0" i="0" u="none" strike="noStrike" kern="1200" cap="none" spc="0" normalizeH="0" baseline="0" noProof="0" dirty="0">
                <a:ln>
                  <a:noFill/>
                </a:ln>
                <a:solidFill>
                  <a:srgbClr val="FFFFFF"/>
                </a:solidFill>
                <a:effectLst/>
                <a:uLnTx/>
                <a:uFillTx/>
                <a:latin typeface="Arial"/>
                <a:ea typeface="+mn-ea"/>
                <a:cs typeface="+mn-cs"/>
              </a:rPr>
              <a:t>Ministerpräsidentin</a:t>
            </a:r>
            <a:r>
              <a:rPr kumimoji="0" lang="de-CH" sz="1800" b="0" i="0" u="none" strike="noStrike" kern="1200" cap="none" spc="0" normalizeH="0" baseline="0" noProof="0" dirty="0">
                <a:ln>
                  <a:noFill/>
                </a:ln>
                <a:solidFill>
                  <a:srgbClr val="FFFFFF"/>
                </a:solidFill>
                <a:effectLst/>
                <a:uLnTx/>
                <a:uFillTx/>
                <a:latin typeface="Arial"/>
                <a:ea typeface="+mn-ea"/>
                <a:cs typeface="+mn-cs"/>
              </a:rPr>
              <a:t> 1969-1974</a:t>
            </a:r>
          </a:p>
        </p:txBody>
      </p:sp>
    </p:spTree>
    <p:extLst>
      <p:ext uri="{BB962C8B-B14F-4D97-AF65-F5344CB8AC3E}">
        <p14:creationId xmlns:p14="http://schemas.microsoft.com/office/powerpoint/2010/main" val="5271976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5C9FF6-AB0C-4A93-8A02-9121EB855B0B}"/>
              </a:ext>
            </a:extLst>
          </p:cNvPr>
          <p:cNvSpPr>
            <a:spLocks noGrp="1"/>
          </p:cNvSpPr>
          <p:nvPr>
            <p:ph type="title"/>
          </p:nvPr>
        </p:nvSpPr>
        <p:spPr>
          <a:xfrm>
            <a:off x="0" y="1400324"/>
            <a:ext cx="6804248" cy="1143000"/>
          </a:xfrm>
        </p:spPr>
        <p:txBody>
          <a:bodyPr/>
          <a:lstStyle/>
          <a:p>
            <a:pPr algn="r"/>
            <a:r>
              <a:rPr lang="de-CH" sz="3200" dirty="0">
                <a:solidFill>
                  <a:schemeClr val="bg1"/>
                </a:solidFill>
                <a:latin typeface="Arial Narrow" panose="020B0606020202030204" pitchFamily="34" charset="0"/>
              </a:rPr>
              <a:t>"Wir können den Arabern vergeben, dass sie unsere Kinder töten. </a:t>
            </a:r>
            <a:br>
              <a:rPr lang="de-CH" sz="3200" dirty="0">
                <a:solidFill>
                  <a:schemeClr val="bg1"/>
                </a:solidFill>
                <a:latin typeface="Arial Narrow" panose="020B0606020202030204" pitchFamily="34" charset="0"/>
              </a:rPr>
            </a:br>
            <a:r>
              <a:rPr lang="de-CH" sz="3200" dirty="0">
                <a:solidFill>
                  <a:schemeClr val="bg1"/>
                </a:solidFill>
                <a:latin typeface="Arial Narrow" panose="020B0606020202030204" pitchFamily="34" charset="0"/>
              </a:rPr>
              <a:t>Wir können ihnen aber nicht vergeben, </a:t>
            </a:r>
            <a:br>
              <a:rPr lang="de-CH" sz="3200" dirty="0">
                <a:solidFill>
                  <a:schemeClr val="bg1"/>
                </a:solidFill>
                <a:latin typeface="Arial Narrow" panose="020B0606020202030204" pitchFamily="34" charset="0"/>
              </a:rPr>
            </a:br>
            <a:r>
              <a:rPr lang="de-CH" sz="3200" dirty="0">
                <a:solidFill>
                  <a:schemeClr val="bg1"/>
                </a:solidFill>
                <a:latin typeface="Arial Narrow" panose="020B0606020202030204" pitchFamily="34" charset="0"/>
              </a:rPr>
              <a:t>dass sie uns dazu zwingen, </a:t>
            </a:r>
            <a:br>
              <a:rPr lang="de-CH" sz="3200" dirty="0">
                <a:solidFill>
                  <a:schemeClr val="bg1"/>
                </a:solidFill>
                <a:latin typeface="Arial Narrow" panose="020B0606020202030204" pitchFamily="34" charset="0"/>
              </a:rPr>
            </a:br>
            <a:r>
              <a:rPr lang="de-CH" sz="3200" dirty="0">
                <a:solidFill>
                  <a:schemeClr val="bg1"/>
                </a:solidFill>
                <a:latin typeface="Arial Narrow" panose="020B0606020202030204" pitchFamily="34" charset="0"/>
              </a:rPr>
              <a:t>ihre Kinder zu töten. </a:t>
            </a:r>
            <a:br>
              <a:rPr lang="de-CH" sz="3200" dirty="0">
                <a:solidFill>
                  <a:schemeClr val="bg1"/>
                </a:solidFill>
                <a:latin typeface="Arial Narrow" panose="020B0606020202030204" pitchFamily="34" charset="0"/>
              </a:rPr>
            </a:br>
            <a:r>
              <a:rPr lang="de-CH" sz="3200" dirty="0">
                <a:solidFill>
                  <a:srgbClr val="FFFF00"/>
                </a:solidFill>
                <a:latin typeface="Arial Narrow" panose="020B0606020202030204" pitchFamily="34" charset="0"/>
              </a:rPr>
              <a:t>Es wird erst Frieden geben mit den Arabern, wenn sie ihre Kinder mehr lieben, </a:t>
            </a:r>
            <a:br>
              <a:rPr lang="de-CH" sz="3200" dirty="0">
                <a:solidFill>
                  <a:srgbClr val="FFFF00"/>
                </a:solidFill>
                <a:latin typeface="Arial Narrow" panose="020B0606020202030204" pitchFamily="34" charset="0"/>
              </a:rPr>
            </a:br>
            <a:r>
              <a:rPr lang="de-CH" sz="3200" dirty="0">
                <a:solidFill>
                  <a:srgbClr val="FFFF00"/>
                </a:solidFill>
                <a:latin typeface="Arial Narrow" panose="020B0606020202030204" pitchFamily="34" charset="0"/>
              </a:rPr>
              <a:t>als sie uns hassen."</a:t>
            </a:r>
          </a:p>
        </p:txBody>
      </p:sp>
      <p:pic>
        <p:nvPicPr>
          <p:cNvPr id="5" name="Inhaltsplatzhalter 4" descr="Ein Bild, das Person, Mann, drinnen, haltend enthält.&#10;&#10;Automatisch generierte Beschreibung">
            <a:extLst>
              <a:ext uri="{FF2B5EF4-FFF2-40B4-BE49-F238E27FC236}">
                <a16:creationId xmlns:a16="http://schemas.microsoft.com/office/drawing/2014/main" id="{9C6CEEB5-D601-4C19-97FE-5E20BC9442A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95120" y="0"/>
            <a:ext cx="2348880" cy="2348880"/>
          </a:xfrm>
        </p:spPr>
      </p:pic>
      <p:sp>
        <p:nvSpPr>
          <p:cNvPr id="8" name="Textfeld 7">
            <a:extLst>
              <a:ext uri="{FF2B5EF4-FFF2-40B4-BE49-F238E27FC236}">
                <a16:creationId xmlns:a16="http://schemas.microsoft.com/office/drawing/2014/main" id="{9044F5B2-2E12-47BE-8F76-2EFE39663975}"/>
              </a:ext>
            </a:extLst>
          </p:cNvPr>
          <p:cNvSpPr txBox="1"/>
          <p:nvPr/>
        </p:nvSpPr>
        <p:spPr>
          <a:xfrm>
            <a:off x="7213642" y="2505670"/>
            <a:ext cx="194421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err="1">
                <a:ln>
                  <a:noFill/>
                </a:ln>
                <a:solidFill>
                  <a:srgbClr val="FFFFFF"/>
                </a:solidFill>
                <a:effectLst/>
                <a:uLnTx/>
                <a:uFillTx/>
                <a:latin typeface="Arial"/>
                <a:ea typeface="+mn-ea"/>
                <a:cs typeface="+mn-cs"/>
              </a:rPr>
              <a:t>Golda</a:t>
            </a:r>
            <a:r>
              <a:rPr kumimoji="0" lang="de-CH" sz="1800" b="0" i="0" u="none" strike="noStrike" kern="1200" cap="none" spc="0" normalizeH="0" baseline="0" noProof="0" dirty="0">
                <a:ln>
                  <a:noFill/>
                </a:ln>
                <a:solidFill>
                  <a:srgbClr val="FFFFFF"/>
                </a:solidFill>
                <a:effectLst/>
                <a:uLnTx/>
                <a:uFillTx/>
                <a:latin typeface="Arial"/>
                <a:ea typeface="+mn-ea"/>
                <a:cs typeface="+mn-cs"/>
              </a:rPr>
              <a:t> Meir, </a:t>
            </a:r>
            <a:br>
              <a:rPr kumimoji="0" lang="de-CH" sz="1800" b="0" i="0" u="none" strike="noStrike" kern="1200" cap="none" spc="0" normalizeH="0" baseline="0" noProof="0" dirty="0">
                <a:ln>
                  <a:noFill/>
                </a:ln>
                <a:solidFill>
                  <a:srgbClr val="FFFFFF"/>
                </a:solidFill>
                <a:effectLst/>
                <a:uLnTx/>
                <a:uFillTx/>
                <a:latin typeface="Arial"/>
                <a:ea typeface="+mn-ea"/>
                <a:cs typeface="+mn-cs"/>
              </a:rPr>
            </a:br>
            <a:r>
              <a:rPr kumimoji="0" lang="de-CH" sz="1600" b="0" i="0" u="none" strike="noStrike" kern="1200" cap="none" spc="0" normalizeH="0" baseline="0" noProof="0" dirty="0">
                <a:ln>
                  <a:noFill/>
                </a:ln>
                <a:solidFill>
                  <a:srgbClr val="FFFFFF"/>
                </a:solidFill>
                <a:effectLst/>
                <a:uLnTx/>
                <a:uFillTx/>
                <a:latin typeface="Arial"/>
                <a:ea typeface="+mn-ea"/>
                <a:cs typeface="+mn-cs"/>
              </a:rPr>
              <a:t>Ministerpräsidentin</a:t>
            </a:r>
            <a:r>
              <a:rPr kumimoji="0" lang="de-CH" sz="1800" b="0" i="0" u="none" strike="noStrike" kern="1200" cap="none" spc="0" normalizeH="0" baseline="0" noProof="0" dirty="0">
                <a:ln>
                  <a:noFill/>
                </a:ln>
                <a:solidFill>
                  <a:srgbClr val="FFFFFF"/>
                </a:solidFill>
                <a:effectLst/>
                <a:uLnTx/>
                <a:uFillTx/>
                <a:latin typeface="Arial"/>
                <a:ea typeface="+mn-ea"/>
                <a:cs typeface="+mn-cs"/>
              </a:rPr>
              <a:t> 1969-1974</a:t>
            </a:r>
          </a:p>
        </p:txBody>
      </p:sp>
      <p:pic>
        <p:nvPicPr>
          <p:cNvPr id="3" name="Inhaltsplatzhalter 4" descr="Ein Bild, das Person, haltend, Skifahren, Mann enthält.&#10;&#10;Automatisch generierte Beschreibung">
            <a:extLst>
              <a:ext uri="{FF2B5EF4-FFF2-40B4-BE49-F238E27FC236}">
                <a16:creationId xmlns:a16="http://schemas.microsoft.com/office/drawing/2014/main" id="{EB431220-2032-2826-08EF-EDF569436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 y="3646865"/>
            <a:ext cx="2411760" cy="3255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Grafik 3">
            <a:extLst>
              <a:ext uri="{FF2B5EF4-FFF2-40B4-BE49-F238E27FC236}">
                <a16:creationId xmlns:a16="http://schemas.microsoft.com/office/drawing/2014/main" id="{10BDACD5-F802-1E4A-4941-0109F7F54B67}"/>
              </a:ext>
            </a:extLst>
          </p:cNvPr>
          <p:cNvPicPr>
            <a:picLocks noChangeAspect="1"/>
          </p:cNvPicPr>
          <p:nvPr/>
        </p:nvPicPr>
        <p:blipFill>
          <a:blip r:embed="rId4"/>
          <a:stretch>
            <a:fillRect/>
          </a:stretch>
        </p:blipFill>
        <p:spPr>
          <a:xfrm>
            <a:off x="4644008" y="3927996"/>
            <a:ext cx="4480268" cy="2930003"/>
          </a:xfrm>
          <a:prstGeom prst="rect">
            <a:avLst/>
          </a:prstGeom>
        </p:spPr>
      </p:pic>
    </p:spTree>
    <p:extLst>
      <p:ext uri="{BB962C8B-B14F-4D97-AF65-F5344CB8AC3E}">
        <p14:creationId xmlns:p14="http://schemas.microsoft.com/office/powerpoint/2010/main" val="22932051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CFFFF6-DC0C-4BC2-9B4D-E13964E79D49}"/>
              </a:ext>
            </a:extLst>
          </p:cNvPr>
          <p:cNvSpPr>
            <a:spLocks noGrp="1"/>
          </p:cNvSpPr>
          <p:nvPr>
            <p:ph type="title"/>
          </p:nvPr>
        </p:nvSpPr>
        <p:spPr/>
        <p:txBody>
          <a:bodyPr/>
          <a:lstStyle/>
          <a:p>
            <a:r>
              <a:rPr lang="de-CH" dirty="0">
                <a:solidFill>
                  <a:srgbClr val="FFFF00"/>
                </a:solidFill>
                <a:latin typeface="Arial Narrow" panose="020B0606020202030204" pitchFamily="34" charset="0"/>
              </a:rPr>
              <a:t>«Zankapfel Jerusalem»</a:t>
            </a:r>
          </a:p>
        </p:txBody>
      </p:sp>
      <p:sp>
        <p:nvSpPr>
          <p:cNvPr id="3" name="Inhaltsplatzhalter 2">
            <a:extLst>
              <a:ext uri="{FF2B5EF4-FFF2-40B4-BE49-F238E27FC236}">
                <a16:creationId xmlns:a16="http://schemas.microsoft.com/office/drawing/2014/main" id="{7CDB8EF3-3DF6-3F3C-E8F2-123DCD7ECE6E}"/>
              </a:ext>
            </a:extLst>
          </p:cNvPr>
          <p:cNvSpPr>
            <a:spLocks noGrp="1"/>
          </p:cNvSpPr>
          <p:nvPr>
            <p:ph idx="1"/>
          </p:nvPr>
        </p:nvSpPr>
        <p:spPr/>
        <p:txBody>
          <a:bodyPr/>
          <a:lstStyle/>
          <a:p>
            <a:endParaRPr lang="de-CH" dirty="0"/>
          </a:p>
        </p:txBody>
      </p:sp>
    </p:spTree>
    <p:extLst>
      <p:ext uri="{BB962C8B-B14F-4D97-AF65-F5344CB8AC3E}">
        <p14:creationId xmlns:p14="http://schemas.microsoft.com/office/powerpoint/2010/main" val="2414443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CFFFF6-DC0C-4BC2-9B4D-E13964E79D49}"/>
              </a:ext>
            </a:extLst>
          </p:cNvPr>
          <p:cNvSpPr>
            <a:spLocks noGrp="1"/>
          </p:cNvSpPr>
          <p:nvPr>
            <p:ph type="title"/>
          </p:nvPr>
        </p:nvSpPr>
        <p:spPr/>
        <p:txBody>
          <a:bodyPr/>
          <a:lstStyle/>
          <a:p>
            <a:r>
              <a:rPr lang="de-CH" dirty="0">
                <a:solidFill>
                  <a:srgbClr val="FFFF00"/>
                </a:solidFill>
                <a:latin typeface="Arial Narrow" panose="020B0606020202030204" pitchFamily="34" charset="0"/>
              </a:rPr>
              <a:t>«Zankapfel Jerusalem»</a:t>
            </a:r>
          </a:p>
        </p:txBody>
      </p:sp>
      <p:sp>
        <p:nvSpPr>
          <p:cNvPr id="3" name="Inhaltsplatzhalter 2">
            <a:extLst>
              <a:ext uri="{FF2B5EF4-FFF2-40B4-BE49-F238E27FC236}">
                <a16:creationId xmlns:a16="http://schemas.microsoft.com/office/drawing/2014/main" id="{7CDB8EF3-3DF6-3F3C-E8F2-123DCD7ECE6E}"/>
              </a:ext>
            </a:extLst>
          </p:cNvPr>
          <p:cNvSpPr>
            <a:spLocks noGrp="1"/>
          </p:cNvSpPr>
          <p:nvPr>
            <p:ph idx="1"/>
          </p:nvPr>
        </p:nvSpPr>
        <p:spPr/>
        <p:txBody>
          <a:bodyPr/>
          <a:lstStyle/>
          <a:p>
            <a:r>
              <a:rPr lang="de-CH" dirty="0">
                <a:solidFill>
                  <a:schemeClr val="bg1"/>
                </a:solidFill>
                <a:latin typeface="Arial Narrow" panose="020B0606020202030204" pitchFamily="34" charset="0"/>
              </a:rPr>
              <a:t>Sacharja 12,3: «...ich will Jerusalem machen zum Laststein für alle Völker. Alle, die ihn wegheben wollen, sollen sich daran wund reißen; alle Völker auf Erden werden sich gegen Jerusalem versammeln.»</a:t>
            </a:r>
          </a:p>
        </p:txBody>
      </p:sp>
    </p:spTree>
    <p:extLst>
      <p:ext uri="{BB962C8B-B14F-4D97-AF65-F5344CB8AC3E}">
        <p14:creationId xmlns:p14="http://schemas.microsoft.com/office/powerpoint/2010/main" val="25854805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CFFFF6-DC0C-4BC2-9B4D-E13964E79D49}"/>
              </a:ext>
            </a:extLst>
          </p:cNvPr>
          <p:cNvSpPr>
            <a:spLocks noGrp="1"/>
          </p:cNvSpPr>
          <p:nvPr>
            <p:ph type="title"/>
          </p:nvPr>
        </p:nvSpPr>
        <p:spPr/>
        <p:txBody>
          <a:bodyPr/>
          <a:lstStyle/>
          <a:p>
            <a:r>
              <a:rPr lang="de-CH" dirty="0">
                <a:solidFill>
                  <a:srgbClr val="FFFF00"/>
                </a:solidFill>
                <a:latin typeface="Arial Narrow" panose="020B0606020202030204" pitchFamily="34" charset="0"/>
              </a:rPr>
              <a:t>«Zankapfel Jerusalem»</a:t>
            </a:r>
          </a:p>
        </p:txBody>
      </p:sp>
      <p:sp>
        <p:nvSpPr>
          <p:cNvPr id="3" name="Inhaltsplatzhalter 2">
            <a:extLst>
              <a:ext uri="{FF2B5EF4-FFF2-40B4-BE49-F238E27FC236}">
                <a16:creationId xmlns:a16="http://schemas.microsoft.com/office/drawing/2014/main" id="{7CDB8EF3-3DF6-3F3C-E8F2-123DCD7ECE6E}"/>
              </a:ext>
            </a:extLst>
          </p:cNvPr>
          <p:cNvSpPr>
            <a:spLocks noGrp="1"/>
          </p:cNvSpPr>
          <p:nvPr>
            <p:ph idx="1"/>
          </p:nvPr>
        </p:nvSpPr>
        <p:spPr/>
        <p:txBody>
          <a:bodyPr/>
          <a:lstStyle/>
          <a:p>
            <a:r>
              <a:rPr lang="de-CH" dirty="0">
                <a:solidFill>
                  <a:schemeClr val="bg1"/>
                </a:solidFill>
                <a:latin typeface="Arial Narrow" panose="020B0606020202030204" pitchFamily="34" charset="0"/>
              </a:rPr>
              <a:t>Sacharja 12,3: </a:t>
            </a:r>
            <a:r>
              <a:rPr lang="de-CH" sz="2000" dirty="0">
                <a:solidFill>
                  <a:schemeClr val="bg1"/>
                </a:solidFill>
                <a:latin typeface="Arial Narrow" panose="020B0606020202030204" pitchFamily="34" charset="0"/>
              </a:rPr>
              <a:t>«...ich will Jerusalem machen zum Laststein für alle Völker. Alle, die ihn wegheben wollen, sollen sich daran wund reißen; alle Völker auf Erden werden sich gegen Jerusalem versammeln.»</a:t>
            </a:r>
          </a:p>
          <a:p>
            <a:endParaRPr lang="de-CH" sz="2000" dirty="0">
              <a:solidFill>
                <a:schemeClr val="bg1"/>
              </a:solidFill>
              <a:latin typeface="Arial Narrow" panose="020B0606020202030204" pitchFamily="34" charset="0"/>
            </a:endParaRPr>
          </a:p>
        </p:txBody>
      </p:sp>
      <p:pic>
        <p:nvPicPr>
          <p:cNvPr id="5" name="Grafik 4">
            <a:extLst>
              <a:ext uri="{FF2B5EF4-FFF2-40B4-BE49-F238E27FC236}">
                <a16:creationId xmlns:a16="http://schemas.microsoft.com/office/drawing/2014/main" id="{8CE1E1AE-9B4D-B6CA-E595-2DF399A4CCA3}"/>
              </a:ext>
            </a:extLst>
          </p:cNvPr>
          <p:cNvPicPr>
            <a:picLocks noChangeAspect="1"/>
          </p:cNvPicPr>
          <p:nvPr/>
        </p:nvPicPr>
        <p:blipFill>
          <a:blip r:embed="rId2"/>
          <a:stretch>
            <a:fillRect/>
          </a:stretch>
        </p:blipFill>
        <p:spPr>
          <a:xfrm rot="20945128">
            <a:off x="669938" y="3321589"/>
            <a:ext cx="2880320" cy="2217658"/>
          </a:xfrm>
          <a:prstGeom prst="rect">
            <a:avLst/>
          </a:prstGeom>
        </p:spPr>
      </p:pic>
    </p:spTree>
    <p:extLst>
      <p:ext uri="{BB962C8B-B14F-4D97-AF65-F5344CB8AC3E}">
        <p14:creationId xmlns:p14="http://schemas.microsoft.com/office/powerpoint/2010/main" val="12152386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CFFFF6-DC0C-4BC2-9B4D-E13964E79D49}"/>
              </a:ext>
            </a:extLst>
          </p:cNvPr>
          <p:cNvSpPr>
            <a:spLocks noGrp="1"/>
          </p:cNvSpPr>
          <p:nvPr>
            <p:ph type="title"/>
          </p:nvPr>
        </p:nvSpPr>
        <p:spPr/>
        <p:txBody>
          <a:bodyPr/>
          <a:lstStyle/>
          <a:p>
            <a:r>
              <a:rPr lang="de-CH" dirty="0">
                <a:solidFill>
                  <a:srgbClr val="FFFF00"/>
                </a:solidFill>
                <a:latin typeface="Arial Narrow" panose="020B0606020202030204" pitchFamily="34" charset="0"/>
              </a:rPr>
              <a:t>«Zankapfel Jerusalem»</a:t>
            </a:r>
          </a:p>
        </p:txBody>
      </p:sp>
      <p:sp>
        <p:nvSpPr>
          <p:cNvPr id="3" name="Inhaltsplatzhalter 2">
            <a:extLst>
              <a:ext uri="{FF2B5EF4-FFF2-40B4-BE49-F238E27FC236}">
                <a16:creationId xmlns:a16="http://schemas.microsoft.com/office/drawing/2014/main" id="{7CDB8EF3-3DF6-3F3C-E8F2-123DCD7ECE6E}"/>
              </a:ext>
            </a:extLst>
          </p:cNvPr>
          <p:cNvSpPr>
            <a:spLocks noGrp="1"/>
          </p:cNvSpPr>
          <p:nvPr>
            <p:ph idx="1"/>
          </p:nvPr>
        </p:nvSpPr>
        <p:spPr/>
        <p:txBody>
          <a:bodyPr/>
          <a:lstStyle/>
          <a:p>
            <a:r>
              <a:rPr lang="de-CH" dirty="0">
                <a:solidFill>
                  <a:schemeClr val="bg1"/>
                </a:solidFill>
                <a:latin typeface="Arial Narrow" panose="020B0606020202030204" pitchFamily="34" charset="0"/>
              </a:rPr>
              <a:t>Sacharja 12,3: </a:t>
            </a:r>
            <a:r>
              <a:rPr lang="de-CH" sz="2000" dirty="0">
                <a:solidFill>
                  <a:schemeClr val="bg1"/>
                </a:solidFill>
                <a:latin typeface="Arial Narrow" panose="020B0606020202030204" pitchFamily="34" charset="0"/>
              </a:rPr>
              <a:t>«...ich will Jerusalem machen zum Laststein für alle Völker. Alle, die ihn wegheben wollen, sollen sich daran wund reißen; alle Völker auf Erden werden sich gegen Jerusalem versammeln.»</a:t>
            </a:r>
          </a:p>
          <a:p>
            <a:endParaRPr lang="de-CH" sz="2000" dirty="0">
              <a:solidFill>
                <a:schemeClr val="bg1"/>
              </a:solidFill>
              <a:latin typeface="Arial Narrow" panose="020B0606020202030204" pitchFamily="34" charset="0"/>
            </a:endParaRPr>
          </a:p>
        </p:txBody>
      </p:sp>
      <p:pic>
        <p:nvPicPr>
          <p:cNvPr id="5" name="Grafik 4">
            <a:extLst>
              <a:ext uri="{FF2B5EF4-FFF2-40B4-BE49-F238E27FC236}">
                <a16:creationId xmlns:a16="http://schemas.microsoft.com/office/drawing/2014/main" id="{8CE1E1AE-9B4D-B6CA-E595-2DF399A4CCA3}"/>
              </a:ext>
            </a:extLst>
          </p:cNvPr>
          <p:cNvPicPr>
            <a:picLocks noChangeAspect="1"/>
          </p:cNvPicPr>
          <p:nvPr/>
        </p:nvPicPr>
        <p:blipFill>
          <a:blip r:embed="rId2"/>
          <a:stretch>
            <a:fillRect/>
          </a:stretch>
        </p:blipFill>
        <p:spPr>
          <a:xfrm rot="20945128">
            <a:off x="669938" y="3321589"/>
            <a:ext cx="2880320" cy="2217658"/>
          </a:xfrm>
          <a:prstGeom prst="rect">
            <a:avLst/>
          </a:prstGeom>
        </p:spPr>
      </p:pic>
      <p:pic>
        <p:nvPicPr>
          <p:cNvPr id="6" name="Grafik 5" descr="Ein Bild, das Kleidung, Mann, Anzug, Zeichnung enthält.&#10;&#10;Automatisch generierte Beschreibung">
            <a:extLst>
              <a:ext uri="{FF2B5EF4-FFF2-40B4-BE49-F238E27FC236}">
                <a16:creationId xmlns:a16="http://schemas.microsoft.com/office/drawing/2014/main" id="{8E05DBF3-64CF-A361-E805-EFD481711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784" y="2996952"/>
            <a:ext cx="3302160" cy="2153008"/>
          </a:xfrm>
          <a:prstGeom prst="rect">
            <a:avLst/>
          </a:prstGeom>
        </p:spPr>
      </p:pic>
    </p:spTree>
    <p:extLst>
      <p:ext uri="{BB962C8B-B14F-4D97-AF65-F5344CB8AC3E}">
        <p14:creationId xmlns:p14="http://schemas.microsoft.com/office/powerpoint/2010/main" val="42295545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CFFFF6-DC0C-4BC2-9B4D-E13964E79D49}"/>
              </a:ext>
            </a:extLst>
          </p:cNvPr>
          <p:cNvSpPr>
            <a:spLocks noGrp="1"/>
          </p:cNvSpPr>
          <p:nvPr>
            <p:ph type="title"/>
          </p:nvPr>
        </p:nvSpPr>
        <p:spPr/>
        <p:txBody>
          <a:bodyPr/>
          <a:lstStyle/>
          <a:p>
            <a:r>
              <a:rPr lang="de-CH" dirty="0">
                <a:solidFill>
                  <a:srgbClr val="FFFF00"/>
                </a:solidFill>
                <a:latin typeface="Arial Narrow" panose="020B0606020202030204" pitchFamily="34" charset="0"/>
              </a:rPr>
              <a:t>«Zankapfel Jerusalem»</a:t>
            </a:r>
          </a:p>
        </p:txBody>
      </p:sp>
      <p:sp>
        <p:nvSpPr>
          <p:cNvPr id="3" name="Inhaltsplatzhalter 2">
            <a:extLst>
              <a:ext uri="{FF2B5EF4-FFF2-40B4-BE49-F238E27FC236}">
                <a16:creationId xmlns:a16="http://schemas.microsoft.com/office/drawing/2014/main" id="{7CDB8EF3-3DF6-3F3C-E8F2-123DCD7ECE6E}"/>
              </a:ext>
            </a:extLst>
          </p:cNvPr>
          <p:cNvSpPr>
            <a:spLocks noGrp="1"/>
          </p:cNvSpPr>
          <p:nvPr>
            <p:ph idx="1"/>
          </p:nvPr>
        </p:nvSpPr>
        <p:spPr/>
        <p:txBody>
          <a:bodyPr/>
          <a:lstStyle/>
          <a:p>
            <a:r>
              <a:rPr lang="de-CH" dirty="0">
                <a:solidFill>
                  <a:schemeClr val="bg1"/>
                </a:solidFill>
                <a:latin typeface="Arial Narrow" panose="020B0606020202030204" pitchFamily="34" charset="0"/>
              </a:rPr>
              <a:t>Sacharja 12,3: </a:t>
            </a:r>
            <a:r>
              <a:rPr lang="de-CH" sz="2000" dirty="0">
                <a:solidFill>
                  <a:schemeClr val="bg1"/>
                </a:solidFill>
                <a:latin typeface="Arial Narrow" panose="020B0606020202030204" pitchFamily="34" charset="0"/>
              </a:rPr>
              <a:t>«...ich will Jerusalem machen zum Laststein für alle Völker. Alle, die ihn wegheben wollen, sollen sich daran wund reißen; alle Völker auf Erden werden sich gegen Jerusalem versammeln.»</a:t>
            </a:r>
          </a:p>
          <a:p>
            <a:endParaRPr lang="de-CH" sz="2000" dirty="0">
              <a:solidFill>
                <a:schemeClr val="bg1"/>
              </a:solidFill>
              <a:latin typeface="Arial Narrow" panose="020B0606020202030204" pitchFamily="34" charset="0"/>
            </a:endParaRPr>
          </a:p>
        </p:txBody>
      </p:sp>
      <p:pic>
        <p:nvPicPr>
          <p:cNvPr id="5" name="Grafik 4">
            <a:extLst>
              <a:ext uri="{FF2B5EF4-FFF2-40B4-BE49-F238E27FC236}">
                <a16:creationId xmlns:a16="http://schemas.microsoft.com/office/drawing/2014/main" id="{8CE1E1AE-9B4D-B6CA-E595-2DF399A4CCA3}"/>
              </a:ext>
            </a:extLst>
          </p:cNvPr>
          <p:cNvPicPr>
            <a:picLocks noChangeAspect="1"/>
          </p:cNvPicPr>
          <p:nvPr/>
        </p:nvPicPr>
        <p:blipFill>
          <a:blip r:embed="rId2"/>
          <a:stretch>
            <a:fillRect/>
          </a:stretch>
        </p:blipFill>
        <p:spPr>
          <a:xfrm rot="20945128">
            <a:off x="669938" y="3321589"/>
            <a:ext cx="2880320" cy="2217658"/>
          </a:xfrm>
          <a:prstGeom prst="rect">
            <a:avLst/>
          </a:prstGeom>
        </p:spPr>
      </p:pic>
      <p:pic>
        <p:nvPicPr>
          <p:cNvPr id="6" name="Grafik 5" descr="Ein Bild, das Kleidung, Mann, Anzug, Zeichnung enthält.&#10;&#10;Automatisch generierte Beschreibung">
            <a:extLst>
              <a:ext uri="{FF2B5EF4-FFF2-40B4-BE49-F238E27FC236}">
                <a16:creationId xmlns:a16="http://schemas.microsoft.com/office/drawing/2014/main" id="{8E05DBF3-64CF-A361-E805-EFD481711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784" y="2996952"/>
            <a:ext cx="3302160" cy="2153008"/>
          </a:xfrm>
          <a:prstGeom prst="rect">
            <a:avLst/>
          </a:prstGeom>
        </p:spPr>
      </p:pic>
      <p:pic>
        <p:nvPicPr>
          <p:cNvPr id="8" name="Grafik 7">
            <a:extLst>
              <a:ext uri="{FF2B5EF4-FFF2-40B4-BE49-F238E27FC236}">
                <a16:creationId xmlns:a16="http://schemas.microsoft.com/office/drawing/2014/main" id="{D24557D0-11DF-B5A6-04A4-7D59D8E28490}"/>
              </a:ext>
            </a:extLst>
          </p:cNvPr>
          <p:cNvPicPr>
            <a:picLocks noChangeAspect="1"/>
          </p:cNvPicPr>
          <p:nvPr/>
        </p:nvPicPr>
        <p:blipFill>
          <a:blip r:embed="rId4"/>
          <a:stretch>
            <a:fillRect/>
          </a:stretch>
        </p:blipFill>
        <p:spPr>
          <a:xfrm rot="909426">
            <a:off x="5316604" y="3202566"/>
            <a:ext cx="3652021" cy="3208250"/>
          </a:xfrm>
          <a:prstGeom prst="rect">
            <a:avLst/>
          </a:prstGeom>
        </p:spPr>
      </p:pic>
    </p:spTree>
    <p:extLst>
      <p:ext uri="{BB962C8B-B14F-4D97-AF65-F5344CB8AC3E}">
        <p14:creationId xmlns:p14="http://schemas.microsoft.com/office/powerpoint/2010/main" val="3498466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CFFFF6-DC0C-4BC2-9B4D-E13964E79D49}"/>
              </a:ext>
            </a:extLst>
          </p:cNvPr>
          <p:cNvSpPr>
            <a:spLocks noGrp="1"/>
          </p:cNvSpPr>
          <p:nvPr>
            <p:ph type="title"/>
          </p:nvPr>
        </p:nvSpPr>
        <p:spPr>
          <a:xfrm>
            <a:off x="402382" y="-243408"/>
            <a:ext cx="8229600" cy="1143000"/>
          </a:xfrm>
        </p:spPr>
        <p:txBody>
          <a:bodyPr/>
          <a:lstStyle/>
          <a:p>
            <a:r>
              <a:rPr lang="de-CH" sz="2400" dirty="0">
                <a:solidFill>
                  <a:srgbClr val="FFFF00"/>
                </a:solidFill>
                <a:latin typeface="Arial Narrow" panose="020B0606020202030204" pitchFamily="34" charset="0"/>
              </a:rPr>
              <a:t>Klaus Schwab auf die Frage nach seiner grössten Enttäuschung:</a:t>
            </a:r>
          </a:p>
        </p:txBody>
      </p:sp>
      <p:pic>
        <p:nvPicPr>
          <p:cNvPr id="4" name="klaus schwabs grösste enttäuschung_ 2001 wird israels ausgestreckte hand (shimon peres) von yasser arafat zurückgewiesen">
            <a:hlinkClick r:id="" action="ppaction://media"/>
            <a:extLst>
              <a:ext uri="{FF2B5EF4-FFF2-40B4-BE49-F238E27FC236}">
                <a16:creationId xmlns:a16="http://schemas.microsoft.com/office/drawing/2014/main" id="{56663B61-478B-15D6-1A25-CE1F9A9F117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620689"/>
            <a:ext cx="9034364" cy="4968552"/>
          </a:xfrm>
        </p:spPr>
      </p:pic>
    </p:spTree>
    <p:extLst>
      <p:ext uri="{BB962C8B-B14F-4D97-AF65-F5344CB8AC3E}">
        <p14:creationId xmlns:p14="http://schemas.microsoft.com/office/powerpoint/2010/main" val="336081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0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AE1341-8A7A-485A-9590-985079107CB9}"/>
              </a:ext>
            </a:extLst>
          </p:cNvPr>
          <p:cNvSpPr>
            <a:spLocks noGrp="1"/>
          </p:cNvSpPr>
          <p:nvPr>
            <p:ph type="title"/>
          </p:nvPr>
        </p:nvSpPr>
        <p:spPr>
          <a:xfrm>
            <a:off x="3792117" y="260648"/>
            <a:ext cx="5328592" cy="1143000"/>
          </a:xfrm>
        </p:spPr>
        <p:txBody>
          <a:bodyPr/>
          <a:lstStyle/>
          <a:p>
            <a:r>
              <a:rPr lang="de-CH" sz="3200" dirty="0">
                <a:solidFill>
                  <a:srgbClr val="FFFF00"/>
                </a:solidFill>
                <a:latin typeface="Arial Narrow" panose="020B0606020202030204" pitchFamily="34" charset="0"/>
              </a:rPr>
              <a:t>Israel</a:t>
            </a:r>
            <a:br>
              <a:rPr lang="de-CH" sz="3200" dirty="0">
                <a:solidFill>
                  <a:srgbClr val="FFFF00"/>
                </a:solidFill>
                <a:latin typeface="Arial Narrow" panose="020B0606020202030204" pitchFamily="34" charset="0"/>
              </a:rPr>
            </a:br>
            <a:r>
              <a:rPr lang="de-CH" sz="3200" dirty="0">
                <a:solidFill>
                  <a:srgbClr val="FFFF00"/>
                </a:solidFill>
                <a:latin typeface="Arial Narrow" panose="020B0606020202030204" pitchFamily="34" charset="0"/>
              </a:rPr>
              <a:t>nach allen Auseinandersetzungen und Kriegen bis 2023  </a:t>
            </a:r>
          </a:p>
        </p:txBody>
      </p:sp>
      <p:pic>
        <p:nvPicPr>
          <p:cNvPr id="5" name="Inhaltsplatzhalter 4" descr="Ein Bild, das Text, Karte enthält.&#10;&#10;Automatisch generierte Beschreibung">
            <a:extLst>
              <a:ext uri="{FF2B5EF4-FFF2-40B4-BE49-F238E27FC236}">
                <a16:creationId xmlns:a16="http://schemas.microsoft.com/office/drawing/2014/main" id="{A561D83D-D1FE-4F55-969A-C06BA62B8D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54264"/>
            <a:ext cx="3528391" cy="6749472"/>
          </a:xfrm>
        </p:spPr>
      </p:pic>
    </p:spTree>
    <p:extLst>
      <p:ext uri="{BB962C8B-B14F-4D97-AF65-F5344CB8AC3E}">
        <p14:creationId xmlns:p14="http://schemas.microsoft.com/office/powerpoint/2010/main" val="2654775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64154" y="0"/>
            <a:ext cx="10244666" cy="6858000"/>
          </a:xfrm>
        </p:spPr>
      </p:pic>
    </p:spTree>
    <p:extLst>
      <p:ext uri="{BB962C8B-B14F-4D97-AF65-F5344CB8AC3E}">
        <p14:creationId xmlns:p14="http://schemas.microsoft.com/office/powerpoint/2010/main" val="38281931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1443" name="Rectangle 3"/>
          <p:cNvSpPr>
            <a:spLocks noGrp="1" noChangeArrowheads="1"/>
          </p:cNvSpPr>
          <p:nvPr>
            <p:ph type="subTitle" idx="1"/>
          </p:nvPr>
        </p:nvSpPr>
        <p:spPr/>
        <p:txBody>
          <a:bodyPr/>
          <a:lstStyle/>
          <a:p>
            <a:endParaRPr lang="de-CH"/>
          </a:p>
        </p:txBody>
      </p:sp>
      <p:sp>
        <p:nvSpPr>
          <p:cNvPr id="4" name="Titel 3">
            <a:extLst>
              <a:ext uri="{FF2B5EF4-FFF2-40B4-BE49-F238E27FC236}">
                <a16:creationId xmlns:a16="http://schemas.microsoft.com/office/drawing/2014/main" id="{A4EDD6B4-19A7-494E-BCFB-C50BE8F9BF3A}"/>
              </a:ext>
            </a:extLst>
          </p:cNvPr>
          <p:cNvSpPr>
            <a:spLocks noGrp="1"/>
          </p:cNvSpPr>
          <p:nvPr>
            <p:ph type="ctrTitle"/>
          </p:nvPr>
        </p:nvSpPr>
        <p:spPr/>
        <p:txBody>
          <a:bodyPr/>
          <a:lstStyle/>
          <a:p>
            <a:endParaRPr lang="de-CH"/>
          </a:p>
        </p:txBody>
      </p:sp>
      <p:sp>
        <p:nvSpPr>
          <p:cNvPr id="10" name="Titel 3">
            <a:extLst>
              <a:ext uri="{FF2B5EF4-FFF2-40B4-BE49-F238E27FC236}">
                <a16:creationId xmlns:a16="http://schemas.microsoft.com/office/drawing/2014/main" id="{58E7A60B-9C0C-4AD0-B934-4A975D76A402}"/>
              </a:ext>
            </a:extLst>
          </p:cNvPr>
          <p:cNvSpPr txBox="1">
            <a:spLocks/>
          </p:cNvSpPr>
          <p:nvPr/>
        </p:nvSpPr>
        <p:spPr bwMode="auto">
          <a:xfrm>
            <a:off x="760040" y="-243408"/>
            <a:ext cx="7772400" cy="14700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44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j-ea"/>
                <a:cs typeface="+mj-cs"/>
              </a:rPr>
              <a:t>...und in Zukunft?</a:t>
            </a:r>
          </a:p>
        </p:txBody>
      </p:sp>
      <p:pic>
        <p:nvPicPr>
          <p:cNvPr id="2" name="Inhaltsplatzhalter 4" descr="Ein Bild, das Text, Karte enthält.&#10;&#10;Automatisch generierte Beschreibung">
            <a:extLst>
              <a:ext uri="{FF2B5EF4-FFF2-40B4-BE49-F238E27FC236}">
                <a16:creationId xmlns:a16="http://schemas.microsoft.com/office/drawing/2014/main" id="{1F3750A8-298F-0DF7-B9F6-0FDDF2B033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2904367" y="2536960"/>
            <a:ext cx="731529" cy="1399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92483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1443" name="Rectangle 3"/>
          <p:cNvSpPr>
            <a:spLocks noGrp="1" noChangeArrowheads="1"/>
          </p:cNvSpPr>
          <p:nvPr>
            <p:ph type="subTitle" idx="1"/>
          </p:nvPr>
        </p:nvSpPr>
        <p:spPr/>
        <p:txBody>
          <a:bodyPr/>
          <a:lstStyle/>
          <a:p>
            <a:endParaRPr lang="de-CH"/>
          </a:p>
        </p:txBody>
      </p:sp>
      <p:sp>
        <p:nvSpPr>
          <p:cNvPr id="4" name="Titel 3">
            <a:extLst>
              <a:ext uri="{FF2B5EF4-FFF2-40B4-BE49-F238E27FC236}">
                <a16:creationId xmlns:a16="http://schemas.microsoft.com/office/drawing/2014/main" id="{A4EDD6B4-19A7-494E-BCFB-C50BE8F9BF3A}"/>
              </a:ext>
            </a:extLst>
          </p:cNvPr>
          <p:cNvSpPr>
            <a:spLocks noGrp="1"/>
          </p:cNvSpPr>
          <p:nvPr>
            <p:ph type="ctrTitle"/>
          </p:nvPr>
        </p:nvSpPr>
        <p:spPr/>
        <p:txBody>
          <a:bodyPr/>
          <a:lstStyle/>
          <a:p>
            <a:endParaRPr lang="de-CH"/>
          </a:p>
        </p:txBody>
      </p:sp>
      <p:pic>
        <p:nvPicPr>
          <p:cNvPr id="7" name="Grafik 6">
            <a:extLst>
              <a:ext uri="{FF2B5EF4-FFF2-40B4-BE49-F238E27FC236}">
                <a16:creationId xmlns:a16="http://schemas.microsoft.com/office/drawing/2014/main" id="{01E19E7D-6585-4087-8E63-40D0052177EA}"/>
              </a:ext>
            </a:extLst>
          </p:cNvPr>
          <p:cNvPicPr>
            <a:picLocks noChangeAspect="1"/>
          </p:cNvPicPr>
          <p:nvPr/>
        </p:nvPicPr>
        <p:blipFill>
          <a:blip r:embed="rId2"/>
          <a:stretch>
            <a:fillRect/>
          </a:stretch>
        </p:blipFill>
        <p:spPr>
          <a:xfrm>
            <a:off x="1122656" y="980728"/>
            <a:ext cx="7101589" cy="5040560"/>
          </a:xfrm>
          <a:prstGeom prst="rect">
            <a:avLst/>
          </a:prstGeom>
        </p:spPr>
      </p:pic>
      <p:sp>
        <p:nvSpPr>
          <p:cNvPr id="10" name="Titel 3">
            <a:extLst>
              <a:ext uri="{FF2B5EF4-FFF2-40B4-BE49-F238E27FC236}">
                <a16:creationId xmlns:a16="http://schemas.microsoft.com/office/drawing/2014/main" id="{58E7A60B-9C0C-4AD0-B934-4A975D76A402}"/>
              </a:ext>
            </a:extLst>
          </p:cNvPr>
          <p:cNvSpPr txBox="1">
            <a:spLocks/>
          </p:cNvSpPr>
          <p:nvPr/>
        </p:nvSpPr>
        <p:spPr bwMode="auto">
          <a:xfrm>
            <a:off x="760040" y="-243408"/>
            <a:ext cx="7772400" cy="14700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44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j-ea"/>
                <a:cs typeface="+mj-cs"/>
              </a:rPr>
              <a:t>...und in Zukunft?</a:t>
            </a:r>
          </a:p>
        </p:txBody>
      </p:sp>
      <p:pic>
        <p:nvPicPr>
          <p:cNvPr id="2" name="Inhaltsplatzhalter 4" descr="Ein Bild, das Text, Karte enthält.&#10;&#10;Automatisch generierte Beschreibung">
            <a:extLst>
              <a:ext uri="{FF2B5EF4-FFF2-40B4-BE49-F238E27FC236}">
                <a16:creationId xmlns:a16="http://schemas.microsoft.com/office/drawing/2014/main" id="{1F3750A8-298F-0DF7-B9F6-0FDDF2B033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904367" y="2536960"/>
            <a:ext cx="731529" cy="1399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a:extLst>
              <a:ext uri="{FF2B5EF4-FFF2-40B4-BE49-F238E27FC236}">
                <a16:creationId xmlns:a16="http://schemas.microsoft.com/office/drawing/2014/main" id="{022AA4E5-830E-6E48-5610-56269152F13E}"/>
              </a:ext>
            </a:extLst>
          </p:cNvPr>
          <p:cNvSpPr txBox="1"/>
          <p:nvPr/>
        </p:nvSpPr>
        <p:spPr>
          <a:xfrm>
            <a:off x="3635896" y="4077072"/>
            <a:ext cx="5508104" cy="2554545"/>
          </a:xfrm>
          <a:prstGeom prst="rect">
            <a:avLst/>
          </a:prstGeom>
          <a:solidFill>
            <a:schemeClr val="accent4"/>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panose="020B0606020202030204" pitchFamily="34" charset="0"/>
                <a:ea typeface="+mn-ea"/>
                <a:cs typeface="+mn-cs"/>
              </a:rPr>
              <a:t>An dem Tage schloss der HERR einen Bund mit Abram und sprach: „Deinen Nachkommen gebe ich dies Land von dem Strom Ägyptens an bis an den großen Strom, den Euphrat…“ </a:t>
            </a:r>
            <a:br>
              <a:rPr kumimoji="0" lang="de-DE"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panose="020B0606020202030204" pitchFamily="34" charset="0"/>
                <a:ea typeface="+mn-ea"/>
                <a:cs typeface="+mn-cs"/>
              </a:rPr>
            </a:br>
            <a:r>
              <a:rPr kumimoji="0" lang="de-DE"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panose="020B0606020202030204" pitchFamily="34" charset="0"/>
                <a:ea typeface="+mn-ea"/>
                <a:cs typeface="+mn-cs"/>
              </a:rPr>
              <a:t>1Mo 15,18 </a:t>
            </a:r>
            <a:endParaRPr kumimoji="0" lang="de-CH"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191860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1443" name="Rectangle 3"/>
          <p:cNvSpPr>
            <a:spLocks noGrp="1" noChangeArrowheads="1"/>
          </p:cNvSpPr>
          <p:nvPr>
            <p:ph type="subTitle" idx="1"/>
          </p:nvPr>
        </p:nvSpPr>
        <p:spPr/>
        <p:txBody>
          <a:bodyPr/>
          <a:lstStyle/>
          <a:p>
            <a:endParaRPr lang="de-CH"/>
          </a:p>
        </p:txBody>
      </p:sp>
      <p:sp>
        <p:nvSpPr>
          <p:cNvPr id="4" name="Titel 3">
            <a:extLst>
              <a:ext uri="{FF2B5EF4-FFF2-40B4-BE49-F238E27FC236}">
                <a16:creationId xmlns:a16="http://schemas.microsoft.com/office/drawing/2014/main" id="{A4EDD6B4-19A7-494E-BCFB-C50BE8F9BF3A}"/>
              </a:ext>
            </a:extLst>
          </p:cNvPr>
          <p:cNvSpPr>
            <a:spLocks noGrp="1"/>
          </p:cNvSpPr>
          <p:nvPr>
            <p:ph type="ctrTitle"/>
          </p:nvPr>
        </p:nvSpPr>
        <p:spPr/>
        <p:txBody>
          <a:bodyPr/>
          <a:lstStyle/>
          <a:p>
            <a:endParaRPr lang="de-CH"/>
          </a:p>
        </p:txBody>
      </p:sp>
      <p:pic>
        <p:nvPicPr>
          <p:cNvPr id="7" name="Grafik 6">
            <a:extLst>
              <a:ext uri="{FF2B5EF4-FFF2-40B4-BE49-F238E27FC236}">
                <a16:creationId xmlns:a16="http://schemas.microsoft.com/office/drawing/2014/main" id="{01E19E7D-6585-4087-8E63-40D0052177EA}"/>
              </a:ext>
            </a:extLst>
          </p:cNvPr>
          <p:cNvPicPr>
            <a:picLocks noChangeAspect="1"/>
          </p:cNvPicPr>
          <p:nvPr/>
        </p:nvPicPr>
        <p:blipFill>
          <a:blip r:embed="rId2"/>
          <a:stretch>
            <a:fillRect/>
          </a:stretch>
        </p:blipFill>
        <p:spPr>
          <a:xfrm>
            <a:off x="1122656" y="980728"/>
            <a:ext cx="7101589" cy="5040560"/>
          </a:xfrm>
          <a:prstGeom prst="rect">
            <a:avLst/>
          </a:prstGeom>
        </p:spPr>
      </p:pic>
      <p:sp>
        <p:nvSpPr>
          <p:cNvPr id="10" name="Titel 3">
            <a:extLst>
              <a:ext uri="{FF2B5EF4-FFF2-40B4-BE49-F238E27FC236}">
                <a16:creationId xmlns:a16="http://schemas.microsoft.com/office/drawing/2014/main" id="{58E7A60B-9C0C-4AD0-B934-4A975D76A402}"/>
              </a:ext>
            </a:extLst>
          </p:cNvPr>
          <p:cNvSpPr txBox="1">
            <a:spLocks/>
          </p:cNvSpPr>
          <p:nvPr/>
        </p:nvSpPr>
        <p:spPr bwMode="auto">
          <a:xfrm>
            <a:off x="760040" y="-243408"/>
            <a:ext cx="7772400" cy="14700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44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j-ea"/>
                <a:cs typeface="+mj-cs"/>
              </a:rPr>
              <a:t>...und in Zukunft?</a:t>
            </a:r>
          </a:p>
        </p:txBody>
      </p:sp>
      <p:pic>
        <p:nvPicPr>
          <p:cNvPr id="2" name="Inhaltsplatzhalter 4" descr="Ein Bild, das Text, Karte enthält.&#10;&#10;Automatisch generierte Beschreibung">
            <a:extLst>
              <a:ext uri="{FF2B5EF4-FFF2-40B4-BE49-F238E27FC236}">
                <a16:creationId xmlns:a16="http://schemas.microsoft.com/office/drawing/2014/main" id="{1F3750A8-298F-0DF7-B9F6-0FDDF2B033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904367" y="2536960"/>
            <a:ext cx="731529" cy="1399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a:extLst>
              <a:ext uri="{FF2B5EF4-FFF2-40B4-BE49-F238E27FC236}">
                <a16:creationId xmlns:a16="http://schemas.microsoft.com/office/drawing/2014/main" id="{022AA4E5-830E-6E48-5610-56269152F13E}"/>
              </a:ext>
            </a:extLst>
          </p:cNvPr>
          <p:cNvSpPr txBox="1"/>
          <p:nvPr/>
        </p:nvSpPr>
        <p:spPr>
          <a:xfrm>
            <a:off x="3635896" y="4077072"/>
            <a:ext cx="5508104" cy="2554545"/>
          </a:xfrm>
          <a:prstGeom prst="rect">
            <a:avLst/>
          </a:prstGeom>
          <a:solidFill>
            <a:schemeClr val="accent4"/>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panose="020B0606020202030204" pitchFamily="34" charset="0"/>
                <a:ea typeface="+mn-ea"/>
                <a:cs typeface="+mn-cs"/>
              </a:rPr>
              <a:t>An dem Tage schloss der HERR einen Bund mit Abram und sprach: „Deinen Nachkommen gebe ich dies Land </a:t>
            </a:r>
            <a:r>
              <a:rPr kumimoji="0" lang="de-DE" sz="2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Narrow" panose="020B0606020202030204" pitchFamily="34" charset="0"/>
                <a:ea typeface="+mn-ea"/>
                <a:cs typeface="+mn-cs"/>
              </a:rPr>
              <a:t>von dem Strom Ägyptens an bis an den großen Strom, den Euphrat</a:t>
            </a:r>
            <a:r>
              <a:rPr kumimoji="0" lang="de-DE"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panose="020B0606020202030204" pitchFamily="34" charset="0"/>
                <a:ea typeface="+mn-ea"/>
                <a:cs typeface="+mn-cs"/>
              </a:rPr>
              <a:t>…“ </a:t>
            </a:r>
            <a:br>
              <a:rPr kumimoji="0" lang="de-DE"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panose="020B0606020202030204" pitchFamily="34" charset="0"/>
                <a:ea typeface="+mn-ea"/>
                <a:cs typeface="+mn-cs"/>
              </a:rPr>
            </a:br>
            <a:r>
              <a:rPr kumimoji="0" lang="de-DE"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panose="020B0606020202030204" pitchFamily="34" charset="0"/>
                <a:ea typeface="+mn-ea"/>
                <a:cs typeface="+mn-cs"/>
              </a:rPr>
              <a:t>1Mo 15,18 </a:t>
            </a:r>
            <a:endParaRPr kumimoji="0" lang="de-CH"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15070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 name="Titel 3">
            <a:extLst>
              <a:ext uri="{FF2B5EF4-FFF2-40B4-BE49-F238E27FC236}">
                <a16:creationId xmlns:a16="http://schemas.microsoft.com/office/drawing/2014/main" id="{58E7A60B-9C0C-4AD0-B934-4A975D76A402}"/>
              </a:ext>
            </a:extLst>
          </p:cNvPr>
          <p:cNvSpPr txBox="1">
            <a:spLocks/>
          </p:cNvSpPr>
          <p:nvPr/>
        </p:nvSpPr>
        <p:spPr bwMode="auto">
          <a:xfrm>
            <a:off x="755576" y="1598935"/>
            <a:ext cx="7772400" cy="14700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44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j-ea"/>
                <a:cs typeface="+mj-cs"/>
              </a:rPr>
              <a:t>«Bis heute haben sich </a:t>
            </a:r>
            <a:br>
              <a:rPr kumimoji="0" lang="de-CH" sz="44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j-ea"/>
                <a:cs typeface="+mj-cs"/>
              </a:rPr>
            </a:br>
            <a:r>
              <a:rPr kumimoji="0" lang="de-CH" sz="44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j-ea"/>
                <a:cs typeface="+mj-cs"/>
              </a:rPr>
              <a:t>3268 Prophezeiungen der Bibel erfüllt...»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CH" sz="1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1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mj-cs"/>
              </a:rPr>
              <a:t>Prof. Dr. Werner </a:t>
            </a:r>
            <a:r>
              <a:rPr kumimoji="0" lang="de-CH" sz="14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mj-ea"/>
                <a:cs typeface="+mj-cs"/>
              </a:rPr>
              <a:t>Gitt</a:t>
            </a:r>
            <a:endParaRPr kumimoji="0" lang="de-CH" sz="1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br>
              <a:rPr kumimoji="0" lang="de-CH" sz="44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j-ea"/>
                <a:cs typeface="+mj-cs"/>
              </a:rPr>
            </a:br>
            <a:endParaRPr kumimoji="0" lang="de-CH" sz="44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j-ea"/>
              <a:cs typeface="+mj-cs"/>
            </a:endParaRPr>
          </a:p>
        </p:txBody>
      </p:sp>
      <p:pic>
        <p:nvPicPr>
          <p:cNvPr id="3" name="Grafik 2">
            <a:extLst>
              <a:ext uri="{FF2B5EF4-FFF2-40B4-BE49-F238E27FC236}">
                <a16:creationId xmlns:a16="http://schemas.microsoft.com/office/drawing/2014/main" id="{2A20B24B-D333-17FB-4A76-6823D34EDF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0994" y="3212976"/>
            <a:ext cx="2382011" cy="3573016"/>
          </a:xfrm>
          <a:prstGeom prst="rect">
            <a:avLst/>
          </a:prstGeom>
        </p:spPr>
      </p:pic>
    </p:spTree>
    <p:extLst>
      <p:ext uri="{BB962C8B-B14F-4D97-AF65-F5344CB8AC3E}">
        <p14:creationId xmlns:p14="http://schemas.microsoft.com/office/powerpoint/2010/main" val="10424491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0"/>
            <a:ext cx="8229600" cy="1143000"/>
          </a:xfrm>
        </p:spPr>
        <p:txBody>
          <a:bodyPr/>
          <a:lstStyle/>
          <a:p>
            <a:r>
              <a:rPr lang="de-CH" sz="4000" dirty="0">
                <a:solidFill>
                  <a:srgbClr val="FFFF00"/>
                </a:solidFill>
              </a:rPr>
              <a:t>Was uns gesagt ist (Offb. 21,1-5):</a:t>
            </a:r>
          </a:p>
        </p:txBody>
      </p:sp>
      <p:sp>
        <p:nvSpPr>
          <p:cNvPr id="3" name="Inhaltsplatzhalter 2"/>
          <p:cNvSpPr>
            <a:spLocks noGrp="1"/>
          </p:cNvSpPr>
          <p:nvPr>
            <p:ph idx="1"/>
          </p:nvPr>
        </p:nvSpPr>
        <p:spPr>
          <a:xfrm>
            <a:off x="25987" y="1052736"/>
            <a:ext cx="9144000" cy="5184576"/>
          </a:xfrm>
        </p:spPr>
        <p:txBody>
          <a:bodyPr/>
          <a:lstStyle/>
          <a:p>
            <a:pPr marL="0" indent="0">
              <a:buNone/>
            </a:pPr>
            <a:r>
              <a:rPr lang="de-CH" sz="2800" dirty="0">
                <a:solidFill>
                  <a:schemeClr val="bg1"/>
                </a:solidFill>
                <a:latin typeface="Arial Narrow" panose="020B0606020202030204" pitchFamily="34" charset="0"/>
              </a:rPr>
              <a:t>Dann sah ich einen </a:t>
            </a:r>
            <a:r>
              <a:rPr lang="de-CH" sz="2800" dirty="0">
                <a:solidFill>
                  <a:srgbClr val="FFFF00"/>
                </a:solidFill>
                <a:latin typeface="Arial Narrow" panose="020B0606020202030204" pitchFamily="34" charset="0"/>
              </a:rPr>
              <a:t>neuen Himmel und eine neue Erde</a:t>
            </a:r>
            <a:r>
              <a:rPr lang="de-CH" sz="2800" dirty="0">
                <a:solidFill>
                  <a:schemeClr val="bg1"/>
                </a:solidFill>
                <a:latin typeface="Arial Narrow" panose="020B0606020202030204" pitchFamily="34" charset="0"/>
              </a:rPr>
              <a:t>. Denn der vorige Himmel und die vorige Erde waren vergangen, und auch das Meer war nicht mehr da. Ich sah, wie die Heilige Stadt, das neue Jerusalem, von Gott aus dem Himmel herabkam: festlich geschmückt wie eine Braut für ihren Bräutigam. Eine gewaltige Stimme hörte ich vom Thron her rufen: »Hier wird Gott mitten unter den Menschen sein! Er wird bei ihnen wohnen, und sie werden sein Volk sein. Ja, von nun an wird Gott selbst in ihrer Mitte leben. Er wird ihnen alle Tränen abwischen. Es wird keinen Tod mehr geben, kein Leid, keine Klage und keine Schmerzen; denn was einmal war, ist für immer vorbei.« Der auf dem Thron saß, sagte: »Sieh doch, ich mache alles neu!« Und mich forderte er auf: »Schreib auf, was ich dir sage, alles ist zuverlässig und wahr.«</a:t>
            </a:r>
          </a:p>
        </p:txBody>
      </p:sp>
    </p:spTree>
    <p:extLst>
      <p:ext uri="{BB962C8B-B14F-4D97-AF65-F5344CB8AC3E}">
        <p14:creationId xmlns:p14="http://schemas.microsoft.com/office/powerpoint/2010/main" val="55242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0"/>
            <a:ext cx="8229600" cy="1143000"/>
          </a:xfrm>
        </p:spPr>
        <p:txBody>
          <a:bodyPr/>
          <a:lstStyle/>
          <a:p>
            <a:r>
              <a:rPr lang="de-CH" sz="4000" dirty="0">
                <a:solidFill>
                  <a:srgbClr val="FFFF00"/>
                </a:solidFill>
              </a:rPr>
              <a:t>Was uns gesagt ist (Offb. 21,1-5):</a:t>
            </a:r>
          </a:p>
        </p:txBody>
      </p:sp>
      <p:sp>
        <p:nvSpPr>
          <p:cNvPr id="3" name="Inhaltsplatzhalter 2"/>
          <p:cNvSpPr>
            <a:spLocks noGrp="1"/>
          </p:cNvSpPr>
          <p:nvPr>
            <p:ph idx="1"/>
          </p:nvPr>
        </p:nvSpPr>
        <p:spPr>
          <a:xfrm>
            <a:off x="25987" y="1052736"/>
            <a:ext cx="9144000" cy="5184576"/>
          </a:xfrm>
        </p:spPr>
        <p:txBody>
          <a:bodyPr/>
          <a:lstStyle/>
          <a:p>
            <a:pPr marL="0" indent="0">
              <a:buNone/>
            </a:pPr>
            <a:r>
              <a:rPr lang="de-CH" sz="2800" dirty="0">
                <a:solidFill>
                  <a:schemeClr val="bg1"/>
                </a:solidFill>
                <a:latin typeface="Arial Narrow" panose="020B0606020202030204" pitchFamily="34" charset="0"/>
              </a:rPr>
              <a:t>Dann sah ich einen </a:t>
            </a:r>
            <a:r>
              <a:rPr lang="de-CH" sz="2800" dirty="0">
                <a:solidFill>
                  <a:srgbClr val="FFFF00"/>
                </a:solidFill>
                <a:latin typeface="Arial Narrow" panose="020B0606020202030204" pitchFamily="34" charset="0"/>
              </a:rPr>
              <a:t>neuen Himmel und eine neue Erde</a:t>
            </a:r>
            <a:r>
              <a:rPr lang="de-CH" sz="2800" dirty="0">
                <a:solidFill>
                  <a:schemeClr val="bg1"/>
                </a:solidFill>
                <a:latin typeface="Arial Narrow" panose="020B0606020202030204" pitchFamily="34" charset="0"/>
              </a:rPr>
              <a:t>. Denn der vorige Himmel und die vorige Erde waren vergangen, und auch das Meer war nicht mehr da. Ich sah, wie die Heilige Stadt, </a:t>
            </a:r>
            <a:r>
              <a:rPr lang="de-CH" sz="2800" dirty="0">
                <a:solidFill>
                  <a:srgbClr val="FFFF00"/>
                </a:solidFill>
                <a:latin typeface="Arial Narrow" panose="020B0606020202030204" pitchFamily="34" charset="0"/>
              </a:rPr>
              <a:t>das neue Jerusalem</a:t>
            </a:r>
            <a:r>
              <a:rPr lang="de-CH" sz="2800" dirty="0">
                <a:solidFill>
                  <a:schemeClr val="bg1"/>
                </a:solidFill>
                <a:latin typeface="Arial Narrow" panose="020B0606020202030204" pitchFamily="34" charset="0"/>
              </a:rPr>
              <a:t>, von Gott aus dem Himmel herabkam: festlich geschmückt wie eine Braut für ihren Bräutigam. Eine gewaltige Stimme hörte ich vom Thron her rufen: »Hier wird Gott mitten unter den Menschen sein! Er wird bei ihnen wohnen, und sie werden sein Volk sein. Ja, von nun an wird Gott selbst in ihrer Mitte leben. Er wird ihnen alle Tränen abwischen. Es wird keinen Tod mehr geben, kein Leid, keine Klage und keine Schmerzen; denn was einmal war, ist für immer vorbei.« Der auf dem Thron saß, sagte: »Sieh doch, ich mache alles neu!« Und mich forderte er auf: »Schreib auf, was ich dir sage, alles ist zuverlässig und wahr.«</a:t>
            </a:r>
          </a:p>
        </p:txBody>
      </p:sp>
    </p:spTree>
    <p:extLst>
      <p:ext uri="{BB962C8B-B14F-4D97-AF65-F5344CB8AC3E}">
        <p14:creationId xmlns:p14="http://schemas.microsoft.com/office/powerpoint/2010/main" val="12403670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0"/>
            <a:ext cx="8229600" cy="1143000"/>
          </a:xfrm>
        </p:spPr>
        <p:txBody>
          <a:bodyPr/>
          <a:lstStyle/>
          <a:p>
            <a:r>
              <a:rPr lang="de-CH" sz="4000" dirty="0">
                <a:solidFill>
                  <a:srgbClr val="FFFF00"/>
                </a:solidFill>
              </a:rPr>
              <a:t>Was uns gesagt ist (Offb. 21,1-5):</a:t>
            </a:r>
          </a:p>
        </p:txBody>
      </p:sp>
      <p:sp>
        <p:nvSpPr>
          <p:cNvPr id="3" name="Inhaltsplatzhalter 2"/>
          <p:cNvSpPr>
            <a:spLocks noGrp="1"/>
          </p:cNvSpPr>
          <p:nvPr>
            <p:ph idx="1"/>
          </p:nvPr>
        </p:nvSpPr>
        <p:spPr>
          <a:xfrm>
            <a:off x="25987" y="1052736"/>
            <a:ext cx="9144000" cy="5184576"/>
          </a:xfrm>
        </p:spPr>
        <p:txBody>
          <a:bodyPr/>
          <a:lstStyle/>
          <a:p>
            <a:pPr marL="0" indent="0">
              <a:buNone/>
            </a:pPr>
            <a:r>
              <a:rPr lang="de-CH" sz="2800" dirty="0">
                <a:solidFill>
                  <a:schemeClr val="bg1"/>
                </a:solidFill>
                <a:latin typeface="Arial Narrow" panose="020B0606020202030204" pitchFamily="34" charset="0"/>
              </a:rPr>
              <a:t>Dann sah ich einen </a:t>
            </a:r>
            <a:r>
              <a:rPr lang="de-CH" sz="2800" dirty="0">
                <a:solidFill>
                  <a:srgbClr val="FFFF00"/>
                </a:solidFill>
                <a:latin typeface="Arial Narrow" panose="020B0606020202030204" pitchFamily="34" charset="0"/>
              </a:rPr>
              <a:t>neuen Himmel und eine neue Erde</a:t>
            </a:r>
            <a:r>
              <a:rPr lang="de-CH" sz="2800" dirty="0">
                <a:solidFill>
                  <a:schemeClr val="bg1"/>
                </a:solidFill>
                <a:latin typeface="Arial Narrow" panose="020B0606020202030204" pitchFamily="34" charset="0"/>
              </a:rPr>
              <a:t>. Denn der vorige Himmel und die vorige Erde waren vergangen, und auch das Meer war nicht mehr da. Ich sah, wie die Heilige Stadt, </a:t>
            </a:r>
            <a:r>
              <a:rPr lang="de-CH" sz="2800" dirty="0">
                <a:solidFill>
                  <a:srgbClr val="FFFF00"/>
                </a:solidFill>
                <a:latin typeface="Arial Narrow" panose="020B0606020202030204" pitchFamily="34" charset="0"/>
              </a:rPr>
              <a:t>das neue Jerusalem</a:t>
            </a:r>
            <a:r>
              <a:rPr lang="de-CH" sz="2800" dirty="0">
                <a:solidFill>
                  <a:schemeClr val="bg1"/>
                </a:solidFill>
                <a:latin typeface="Arial Narrow" panose="020B0606020202030204" pitchFamily="34" charset="0"/>
              </a:rPr>
              <a:t>, von Gott aus dem Himmel herabkam: festlich geschmückt wie eine Braut für ihren Bräutigam. Eine gewaltige Stimme hörte ich vom Thron her rufen: »</a:t>
            </a:r>
            <a:r>
              <a:rPr lang="de-CH" sz="2800" dirty="0">
                <a:solidFill>
                  <a:srgbClr val="FFFF00"/>
                </a:solidFill>
                <a:latin typeface="Arial Narrow" panose="020B0606020202030204" pitchFamily="34" charset="0"/>
              </a:rPr>
              <a:t>Hier wird Gott mitten unter den Menschen sein! Er wird bei ihnen wohnen, und sie werden sein Volk sein</a:t>
            </a:r>
            <a:r>
              <a:rPr lang="de-CH" sz="2800" dirty="0">
                <a:solidFill>
                  <a:schemeClr val="bg1"/>
                </a:solidFill>
                <a:latin typeface="Arial Narrow" panose="020B0606020202030204" pitchFamily="34" charset="0"/>
              </a:rPr>
              <a:t>. Ja, von nun an wird Gott selbst in ihrer Mitte leben. Er wird ihnen alle Tränen abwischen. Es wird keinen Tod mehr geben, kein Leid, keine Klage und keine Schmerzen; denn was einmal war, ist für immer vorbei.« Der auf dem Thron saß, sagte: »Sieh doch, ich mache alles neu!« Und mich forderte er auf: »Schreib auf, was ich dir sage, alles ist zuverlässig und wahr.«</a:t>
            </a:r>
          </a:p>
        </p:txBody>
      </p:sp>
    </p:spTree>
    <p:extLst>
      <p:ext uri="{BB962C8B-B14F-4D97-AF65-F5344CB8AC3E}">
        <p14:creationId xmlns:p14="http://schemas.microsoft.com/office/powerpoint/2010/main" val="28681683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0"/>
            <a:ext cx="8229600" cy="1143000"/>
          </a:xfrm>
        </p:spPr>
        <p:txBody>
          <a:bodyPr/>
          <a:lstStyle/>
          <a:p>
            <a:r>
              <a:rPr lang="de-CH" sz="4000" dirty="0">
                <a:solidFill>
                  <a:srgbClr val="FFFF00"/>
                </a:solidFill>
              </a:rPr>
              <a:t>Was uns gesagt ist (Offb. 21,1-5):</a:t>
            </a:r>
          </a:p>
        </p:txBody>
      </p:sp>
      <p:sp>
        <p:nvSpPr>
          <p:cNvPr id="3" name="Inhaltsplatzhalter 2"/>
          <p:cNvSpPr>
            <a:spLocks noGrp="1"/>
          </p:cNvSpPr>
          <p:nvPr>
            <p:ph idx="1"/>
          </p:nvPr>
        </p:nvSpPr>
        <p:spPr>
          <a:xfrm>
            <a:off x="25987" y="1052736"/>
            <a:ext cx="9144000" cy="5184576"/>
          </a:xfrm>
        </p:spPr>
        <p:txBody>
          <a:bodyPr/>
          <a:lstStyle/>
          <a:p>
            <a:pPr marL="0" indent="0">
              <a:buNone/>
            </a:pPr>
            <a:r>
              <a:rPr lang="de-CH" sz="2800" dirty="0">
                <a:solidFill>
                  <a:schemeClr val="bg1"/>
                </a:solidFill>
                <a:latin typeface="Arial Narrow" panose="020B0606020202030204" pitchFamily="34" charset="0"/>
              </a:rPr>
              <a:t>Dann sah ich einen </a:t>
            </a:r>
            <a:r>
              <a:rPr lang="de-CH" sz="2800" dirty="0">
                <a:solidFill>
                  <a:srgbClr val="FFFF00"/>
                </a:solidFill>
                <a:latin typeface="Arial Narrow" panose="020B0606020202030204" pitchFamily="34" charset="0"/>
              </a:rPr>
              <a:t>neuen Himmel und eine neue Erde</a:t>
            </a:r>
            <a:r>
              <a:rPr lang="de-CH" sz="2800" dirty="0">
                <a:solidFill>
                  <a:schemeClr val="bg1"/>
                </a:solidFill>
                <a:latin typeface="Arial Narrow" panose="020B0606020202030204" pitchFamily="34" charset="0"/>
              </a:rPr>
              <a:t>. Denn der vorige Himmel und die vorige Erde waren vergangen, und auch das Meer war nicht mehr da. Ich sah, wie die Heilige Stadt, </a:t>
            </a:r>
            <a:r>
              <a:rPr lang="de-CH" sz="2800" dirty="0">
                <a:solidFill>
                  <a:srgbClr val="FFFF00"/>
                </a:solidFill>
                <a:latin typeface="Arial Narrow" panose="020B0606020202030204" pitchFamily="34" charset="0"/>
              </a:rPr>
              <a:t>das neue Jerusalem</a:t>
            </a:r>
            <a:r>
              <a:rPr lang="de-CH" sz="2800" dirty="0">
                <a:solidFill>
                  <a:schemeClr val="bg1"/>
                </a:solidFill>
                <a:latin typeface="Arial Narrow" panose="020B0606020202030204" pitchFamily="34" charset="0"/>
              </a:rPr>
              <a:t>, von Gott aus dem Himmel herabkam: festlich geschmückt wie eine Braut für ihren Bräutigam. Eine gewaltige Stimme hörte ich vom Thron her rufen: »</a:t>
            </a:r>
            <a:r>
              <a:rPr lang="de-CH" sz="2800" dirty="0">
                <a:solidFill>
                  <a:srgbClr val="FFFF00"/>
                </a:solidFill>
                <a:latin typeface="Arial Narrow" panose="020B0606020202030204" pitchFamily="34" charset="0"/>
              </a:rPr>
              <a:t>Hier wird Gott mitten unter den Menschen sein! Er wird bei ihnen wohnen, und sie werden sein Volk sein</a:t>
            </a:r>
            <a:r>
              <a:rPr lang="de-CH" sz="2800" dirty="0">
                <a:solidFill>
                  <a:schemeClr val="bg1"/>
                </a:solidFill>
                <a:latin typeface="Arial Narrow" panose="020B0606020202030204" pitchFamily="34" charset="0"/>
              </a:rPr>
              <a:t>. Ja, von nun an wird Gott selbst in ihrer Mitte leben. </a:t>
            </a:r>
            <a:r>
              <a:rPr lang="de-CH" sz="2800" dirty="0">
                <a:solidFill>
                  <a:srgbClr val="FFFF00"/>
                </a:solidFill>
                <a:latin typeface="Arial Narrow" panose="020B0606020202030204" pitchFamily="34" charset="0"/>
              </a:rPr>
              <a:t>Er wird ihnen alle Tränen abwischen. Es wird keinen Tod mehr geben, kein Leid, keine Klage und keine Schmerzen</a:t>
            </a:r>
            <a:r>
              <a:rPr lang="de-CH" sz="2800" dirty="0">
                <a:solidFill>
                  <a:schemeClr val="bg1"/>
                </a:solidFill>
                <a:latin typeface="Arial Narrow" panose="020B0606020202030204" pitchFamily="34" charset="0"/>
              </a:rPr>
              <a:t>; denn was einmal war, ist für immer vorbei.« Der auf dem Thron saß, sagte: »Sieh doch, ich mache alles neu!« Und mich forderte er auf: »Schreib auf, was ich dir sage, alles ist zuverlässig und wahr.«</a:t>
            </a:r>
          </a:p>
        </p:txBody>
      </p:sp>
    </p:spTree>
    <p:extLst>
      <p:ext uri="{BB962C8B-B14F-4D97-AF65-F5344CB8AC3E}">
        <p14:creationId xmlns:p14="http://schemas.microsoft.com/office/powerpoint/2010/main" val="38867865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0"/>
            <a:ext cx="8229600" cy="1143000"/>
          </a:xfrm>
        </p:spPr>
        <p:txBody>
          <a:bodyPr/>
          <a:lstStyle/>
          <a:p>
            <a:r>
              <a:rPr lang="de-CH" sz="4000" dirty="0">
                <a:solidFill>
                  <a:srgbClr val="FFFF00"/>
                </a:solidFill>
              </a:rPr>
              <a:t>Was uns gesagt ist (Offb. 21,1-5):</a:t>
            </a:r>
          </a:p>
        </p:txBody>
      </p:sp>
      <p:sp>
        <p:nvSpPr>
          <p:cNvPr id="3" name="Inhaltsplatzhalter 2"/>
          <p:cNvSpPr>
            <a:spLocks noGrp="1"/>
          </p:cNvSpPr>
          <p:nvPr>
            <p:ph idx="1"/>
          </p:nvPr>
        </p:nvSpPr>
        <p:spPr>
          <a:xfrm>
            <a:off x="25987" y="1052736"/>
            <a:ext cx="9144000" cy="5184576"/>
          </a:xfrm>
        </p:spPr>
        <p:txBody>
          <a:bodyPr/>
          <a:lstStyle/>
          <a:p>
            <a:pPr marL="0" indent="0">
              <a:buNone/>
            </a:pPr>
            <a:r>
              <a:rPr lang="de-CH" sz="2800" dirty="0">
                <a:solidFill>
                  <a:schemeClr val="bg1"/>
                </a:solidFill>
                <a:latin typeface="Arial Narrow" panose="020B0606020202030204" pitchFamily="34" charset="0"/>
              </a:rPr>
              <a:t>Dann sah ich einen </a:t>
            </a:r>
            <a:r>
              <a:rPr lang="de-CH" sz="2800" dirty="0">
                <a:solidFill>
                  <a:srgbClr val="FFFF00"/>
                </a:solidFill>
                <a:latin typeface="Arial Narrow" panose="020B0606020202030204" pitchFamily="34" charset="0"/>
              </a:rPr>
              <a:t>neuen Himmel und eine neue Erde</a:t>
            </a:r>
            <a:r>
              <a:rPr lang="de-CH" sz="2800" dirty="0">
                <a:solidFill>
                  <a:schemeClr val="bg1"/>
                </a:solidFill>
                <a:latin typeface="Arial Narrow" panose="020B0606020202030204" pitchFamily="34" charset="0"/>
              </a:rPr>
              <a:t>. Denn der vorige Himmel und die vorige Erde waren vergangen, und auch das Meer war nicht mehr da. Ich sah, wie die Heilige Stadt, </a:t>
            </a:r>
            <a:r>
              <a:rPr lang="de-CH" sz="2800" dirty="0">
                <a:solidFill>
                  <a:srgbClr val="FFFF00"/>
                </a:solidFill>
                <a:latin typeface="Arial Narrow" panose="020B0606020202030204" pitchFamily="34" charset="0"/>
              </a:rPr>
              <a:t>das neue Jerusalem</a:t>
            </a:r>
            <a:r>
              <a:rPr lang="de-CH" sz="2800" dirty="0">
                <a:solidFill>
                  <a:schemeClr val="bg1"/>
                </a:solidFill>
                <a:latin typeface="Arial Narrow" panose="020B0606020202030204" pitchFamily="34" charset="0"/>
              </a:rPr>
              <a:t>, von Gott aus dem Himmel herabkam: festlich geschmückt wie eine Braut für ihren Bräutigam. Eine gewaltige Stimme hörte ich vom Thron her rufen: »</a:t>
            </a:r>
            <a:r>
              <a:rPr lang="de-CH" sz="2800" dirty="0">
                <a:solidFill>
                  <a:srgbClr val="FFFF00"/>
                </a:solidFill>
                <a:latin typeface="Arial Narrow" panose="020B0606020202030204" pitchFamily="34" charset="0"/>
              </a:rPr>
              <a:t>Hier wird Gott mitten unter den Menschen sein! Er wird bei ihnen wohnen, und sie werden sein Volk sein</a:t>
            </a:r>
            <a:r>
              <a:rPr lang="de-CH" sz="2800" dirty="0">
                <a:solidFill>
                  <a:schemeClr val="bg1"/>
                </a:solidFill>
                <a:latin typeface="Arial Narrow" panose="020B0606020202030204" pitchFamily="34" charset="0"/>
              </a:rPr>
              <a:t>. Ja, von nun an wird Gott selbst in ihrer Mitte leben. </a:t>
            </a:r>
            <a:r>
              <a:rPr lang="de-CH" sz="2800" dirty="0">
                <a:solidFill>
                  <a:srgbClr val="FFFF00"/>
                </a:solidFill>
                <a:latin typeface="Arial Narrow" panose="020B0606020202030204" pitchFamily="34" charset="0"/>
              </a:rPr>
              <a:t>Er wird ihnen alle Tränen abwischen. Es wird keinen Tod mehr geben, kein Leid, keine Klage und keine Schmerzen</a:t>
            </a:r>
            <a:r>
              <a:rPr lang="de-CH" sz="2800" dirty="0">
                <a:solidFill>
                  <a:schemeClr val="bg1"/>
                </a:solidFill>
                <a:latin typeface="Arial Narrow" panose="020B0606020202030204" pitchFamily="34" charset="0"/>
              </a:rPr>
              <a:t>; denn was einmal war, ist für immer vorbei.« Der auf dem Thron saß, sagte: »Sieh doch, </a:t>
            </a:r>
            <a:r>
              <a:rPr lang="de-CH" sz="2800" dirty="0">
                <a:solidFill>
                  <a:srgbClr val="FFFF00"/>
                </a:solidFill>
                <a:latin typeface="Arial Narrow" panose="020B0606020202030204" pitchFamily="34" charset="0"/>
              </a:rPr>
              <a:t>ich mache alles neu!</a:t>
            </a:r>
            <a:r>
              <a:rPr lang="de-CH" sz="2800" dirty="0">
                <a:solidFill>
                  <a:schemeClr val="bg1"/>
                </a:solidFill>
                <a:latin typeface="Arial Narrow" panose="020B0606020202030204" pitchFamily="34" charset="0"/>
              </a:rPr>
              <a:t>« Und mich forderte er auf: »Schreib auf, was ich dir sage, alles ist zuverlässig und wahr.«</a:t>
            </a:r>
          </a:p>
        </p:txBody>
      </p:sp>
    </p:spTree>
    <p:extLst>
      <p:ext uri="{BB962C8B-B14F-4D97-AF65-F5344CB8AC3E}">
        <p14:creationId xmlns:p14="http://schemas.microsoft.com/office/powerpoint/2010/main" val="4712292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0"/>
            <a:ext cx="8229600" cy="1143000"/>
          </a:xfrm>
        </p:spPr>
        <p:txBody>
          <a:bodyPr/>
          <a:lstStyle/>
          <a:p>
            <a:r>
              <a:rPr lang="de-CH" sz="4000" dirty="0">
                <a:solidFill>
                  <a:schemeClr val="bg1"/>
                </a:solidFill>
              </a:rPr>
              <a:t>Offb. 21,5:</a:t>
            </a:r>
          </a:p>
        </p:txBody>
      </p:sp>
      <p:sp>
        <p:nvSpPr>
          <p:cNvPr id="3" name="Inhaltsplatzhalter 2"/>
          <p:cNvSpPr>
            <a:spLocks noGrp="1"/>
          </p:cNvSpPr>
          <p:nvPr>
            <p:ph idx="1"/>
          </p:nvPr>
        </p:nvSpPr>
        <p:spPr>
          <a:xfrm>
            <a:off x="-540568" y="1052736"/>
            <a:ext cx="9710555" cy="5184576"/>
          </a:xfrm>
        </p:spPr>
        <p:txBody>
          <a:bodyPr/>
          <a:lstStyle/>
          <a:p>
            <a:pPr marL="0" indent="0" algn="ctr">
              <a:buNone/>
            </a:pPr>
            <a:r>
              <a:rPr lang="de-CH" sz="2800" dirty="0">
                <a:solidFill>
                  <a:srgbClr val="FFFF00"/>
                </a:solidFill>
                <a:latin typeface="Arial Narrow" panose="020B0606020202030204" pitchFamily="34" charset="0"/>
              </a:rPr>
              <a:t>    </a:t>
            </a:r>
          </a:p>
          <a:p>
            <a:pPr marL="0" indent="0" algn="ctr">
              <a:buNone/>
            </a:pPr>
            <a:r>
              <a:rPr lang="de-CH" sz="5400" dirty="0">
                <a:solidFill>
                  <a:schemeClr val="bg1"/>
                </a:solidFill>
                <a:latin typeface="Arial Narrow" panose="020B0606020202030204" pitchFamily="34" charset="0"/>
              </a:rPr>
              <a:t>Gott spricht: </a:t>
            </a:r>
          </a:p>
          <a:p>
            <a:pPr marL="0" indent="0" algn="ctr">
              <a:buNone/>
            </a:pPr>
            <a:r>
              <a:rPr lang="de-CH" sz="5400" dirty="0">
                <a:solidFill>
                  <a:srgbClr val="FFFF00"/>
                </a:solidFill>
                <a:latin typeface="Arial Narrow" panose="020B0606020202030204" pitchFamily="34" charset="0"/>
              </a:rPr>
              <a:t>«Ich mache alles neu!»</a:t>
            </a:r>
            <a:endParaRPr lang="de-CH" sz="54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495507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333" y="0"/>
            <a:ext cx="10244666" cy="6858000"/>
          </a:xfrm>
          <a:prstGeom prst="rect">
            <a:avLst/>
          </a:prstGeom>
        </p:spPr>
      </p:pic>
    </p:spTree>
    <p:extLst>
      <p:ext uri="{BB962C8B-B14F-4D97-AF65-F5344CB8AC3E}">
        <p14:creationId xmlns:p14="http://schemas.microsoft.com/office/powerpoint/2010/main" val="24965212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0"/>
            <a:ext cx="8229600" cy="1143000"/>
          </a:xfrm>
        </p:spPr>
        <p:txBody>
          <a:bodyPr/>
          <a:lstStyle/>
          <a:p>
            <a:r>
              <a:rPr lang="de-CH" sz="4000" dirty="0">
                <a:solidFill>
                  <a:schemeClr val="bg1"/>
                </a:solidFill>
              </a:rPr>
              <a:t>Offb. 21,5:</a:t>
            </a:r>
          </a:p>
        </p:txBody>
      </p:sp>
      <p:sp>
        <p:nvSpPr>
          <p:cNvPr id="3" name="Inhaltsplatzhalter 2"/>
          <p:cNvSpPr>
            <a:spLocks noGrp="1"/>
          </p:cNvSpPr>
          <p:nvPr>
            <p:ph idx="1"/>
          </p:nvPr>
        </p:nvSpPr>
        <p:spPr>
          <a:xfrm>
            <a:off x="-566555" y="116632"/>
            <a:ext cx="9710555" cy="5184576"/>
          </a:xfrm>
        </p:spPr>
        <p:txBody>
          <a:bodyPr/>
          <a:lstStyle/>
          <a:p>
            <a:pPr marL="0" indent="0" algn="ctr">
              <a:buNone/>
            </a:pPr>
            <a:r>
              <a:rPr lang="de-CH" sz="2800" dirty="0">
                <a:solidFill>
                  <a:srgbClr val="FFFF00"/>
                </a:solidFill>
                <a:latin typeface="Arial Narrow" panose="020B0606020202030204" pitchFamily="34" charset="0"/>
              </a:rPr>
              <a:t>   </a:t>
            </a:r>
          </a:p>
          <a:p>
            <a:pPr marL="0" indent="0" algn="ctr">
              <a:buNone/>
            </a:pPr>
            <a:r>
              <a:rPr lang="de-CH" sz="5400" dirty="0">
                <a:solidFill>
                  <a:srgbClr val="FFFF00"/>
                </a:solidFill>
                <a:latin typeface="Arial Narrow" panose="020B0606020202030204" pitchFamily="34" charset="0"/>
              </a:rPr>
              <a:t>«Ich mache alles neu!»</a:t>
            </a:r>
          </a:p>
          <a:p>
            <a:pPr marL="0" indent="0" algn="ctr">
              <a:buNone/>
            </a:pPr>
            <a:endParaRPr lang="de-CH" sz="5400" dirty="0">
              <a:solidFill>
                <a:srgbClr val="FFFF00"/>
              </a:solidFill>
              <a:latin typeface="Arial Narrow" panose="020B0606020202030204" pitchFamily="34" charset="0"/>
            </a:endParaRPr>
          </a:p>
          <a:p>
            <a:pPr marL="0" indent="0">
              <a:buNone/>
            </a:pPr>
            <a:r>
              <a:rPr lang="de-CH" sz="5400" dirty="0">
                <a:solidFill>
                  <a:srgbClr val="FFFF00"/>
                </a:solidFill>
                <a:latin typeface="Arial Narrow" panose="020B0606020202030204" pitchFamily="34" charset="0"/>
              </a:rPr>
              <a:t>		</a:t>
            </a:r>
          </a:p>
        </p:txBody>
      </p:sp>
      <p:sp>
        <p:nvSpPr>
          <p:cNvPr id="4" name="Textfeld 3">
            <a:extLst>
              <a:ext uri="{FF2B5EF4-FFF2-40B4-BE49-F238E27FC236}">
                <a16:creationId xmlns:a16="http://schemas.microsoft.com/office/drawing/2014/main" id="{D60807BC-F0B5-5B28-4408-785A81B91154}"/>
              </a:ext>
            </a:extLst>
          </p:cNvPr>
          <p:cNvSpPr txBox="1"/>
          <p:nvPr/>
        </p:nvSpPr>
        <p:spPr>
          <a:xfrm rot="20623111">
            <a:off x="-22062" y="1935528"/>
            <a:ext cx="426569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Gebetsmoment:</a:t>
            </a:r>
          </a:p>
        </p:txBody>
      </p:sp>
    </p:spTree>
    <p:extLst>
      <p:ext uri="{BB962C8B-B14F-4D97-AF65-F5344CB8AC3E}">
        <p14:creationId xmlns:p14="http://schemas.microsoft.com/office/powerpoint/2010/main" val="42432422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0"/>
            <a:ext cx="8229600" cy="1143000"/>
          </a:xfrm>
        </p:spPr>
        <p:txBody>
          <a:bodyPr/>
          <a:lstStyle/>
          <a:p>
            <a:r>
              <a:rPr lang="de-CH" sz="4000" dirty="0">
                <a:solidFill>
                  <a:schemeClr val="bg1"/>
                </a:solidFill>
              </a:rPr>
              <a:t>Offb. 21,5:</a:t>
            </a:r>
          </a:p>
        </p:txBody>
      </p:sp>
      <p:sp>
        <p:nvSpPr>
          <p:cNvPr id="3" name="Inhaltsplatzhalter 2"/>
          <p:cNvSpPr>
            <a:spLocks noGrp="1"/>
          </p:cNvSpPr>
          <p:nvPr>
            <p:ph idx="1"/>
          </p:nvPr>
        </p:nvSpPr>
        <p:spPr>
          <a:xfrm>
            <a:off x="-566555" y="116632"/>
            <a:ext cx="9710555" cy="5184576"/>
          </a:xfrm>
        </p:spPr>
        <p:txBody>
          <a:bodyPr/>
          <a:lstStyle/>
          <a:p>
            <a:pPr marL="0" indent="0" algn="ctr">
              <a:buNone/>
            </a:pPr>
            <a:r>
              <a:rPr lang="de-CH" sz="2800" dirty="0">
                <a:solidFill>
                  <a:srgbClr val="FFFF00"/>
                </a:solidFill>
                <a:latin typeface="Arial Narrow" panose="020B0606020202030204" pitchFamily="34" charset="0"/>
              </a:rPr>
              <a:t>   </a:t>
            </a:r>
          </a:p>
          <a:p>
            <a:pPr marL="0" indent="0" algn="ctr">
              <a:buNone/>
            </a:pPr>
            <a:r>
              <a:rPr lang="de-CH" sz="5400" dirty="0">
                <a:solidFill>
                  <a:srgbClr val="FFFF00"/>
                </a:solidFill>
                <a:latin typeface="Arial Narrow" panose="020B0606020202030204" pitchFamily="34" charset="0"/>
              </a:rPr>
              <a:t>«Ich mache alles neu!»</a:t>
            </a:r>
          </a:p>
          <a:p>
            <a:pPr marL="0" indent="0" algn="ctr">
              <a:buNone/>
            </a:pPr>
            <a:endParaRPr lang="de-CH" sz="5400" dirty="0">
              <a:solidFill>
                <a:srgbClr val="FFFF00"/>
              </a:solidFill>
              <a:latin typeface="Arial Narrow" panose="020B0606020202030204" pitchFamily="34" charset="0"/>
            </a:endParaRPr>
          </a:p>
          <a:p>
            <a:pPr marL="0" indent="0">
              <a:buNone/>
            </a:pPr>
            <a:r>
              <a:rPr lang="de-CH" sz="5400" dirty="0">
                <a:solidFill>
                  <a:srgbClr val="FFFF00"/>
                </a:solidFill>
                <a:latin typeface="Arial Narrow" panose="020B0606020202030204" pitchFamily="34" charset="0"/>
              </a:rPr>
              <a:t>		- Auserwähltes Volk Israel</a:t>
            </a:r>
          </a:p>
        </p:txBody>
      </p:sp>
      <p:sp>
        <p:nvSpPr>
          <p:cNvPr id="4" name="Textfeld 3">
            <a:extLst>
              <a:ext uri="{FF2B5EF4-FFF2-40B4-BE49-F238E27FC236}">
                <a16:creationId xmlns:a16="http://schemas.microsoft.com/office/drawing/2014/main" id="{D60807BC-F0B5-5B28-4408-785A81B91154}"/>
              </a:ext>
            </a:extLst>
          </p:cNvPr>
          <p:cNvSpPr txBox="1"/>
          <p:nvPr/>
        </p:nvSpPr>
        <p:spPr>
          <a:xfrm rot="20623111">
            <a:off x="-22062" y="1935528"/>
            <a:ext cx="426569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Gebetsmoment:</a:t>
            </a:r>
          </a:p>
        </p:txBody>
      </p:sp>
    </p:spTree>
    <p:extLst>
      <p:ext uri="{BB962C8B-B14F-4D97-AF65-F5344CB8AC3E}">
        <p14:creationId xmlns:p14="http://schemas.microsoft.com/office/powerpoint/2010/main" val="14270764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0"/>
            <a:ext cx="8229600" cy="1143000"/>
          </a:xfrm>
        </p:spPr>
        <p:txBody>
          <a:bodyPr/>
          <a:lstStyle/>
          <a:p>
            <a:r>
              <a:rPr lang="de-CH" sz="4000" dirty="0">
                <a:solidFill>
                  <a:schemeClr val="bg1"/>
                </a:solidFill>
              </a:rPr>
              <a:t>Offb. 21,5:</a:t>
            </a:r>
          </a:p>
        </p:txBody>
      </p:sp>
      <p:sp>
        <p:nvSpPr>
          <p:cNvPr id="3" name="Inhaltsplatzhalter 2"/>
          <p:cNvSpPr>
            <a:spLocks noGrp="1"/>
          </p:cNvSpPr>
          <p:nvPr>
            <p:ph idx="1"/>
          </p:nvPr>
        </p:nvSpPr>
        <p:spPr>
          <a:xfrm>
            <a:off x="-566555" y="116632"/>
            <a:ext cx="9710555" cy="5184576"/>
          </a:xfrm>
        </p:spPr>
        <p:txBody>
          <a:bodyPr/>
          <a:lstStyle/>
          <a:p>
            <a:pPr marL="0" indent="0" algn="ctr">
              <a:buNone/>
            </a:pPr>
            <a:r>
              <a:rPr lang="de-CH" sz="2800" dirty="0">
                <a:solidFill>
                  <a:srgbClr val="FFFF00"/>
                </a:solidFill>
                <a:latin typeface="Arial Narrow" panose="020B0606020202030204" pitchFamily="34" charset="0"/>
              </a:rPr>
              <a:t>   </a:t>
            </a:r>
          </a:p>
          <a:p>
            <a:pPr marL="0" indent="0" algn="ctr">
              <a:buNone/>
            </a:pPr>
            <a:r>
              <a:rPr lang="de-CH" sz="5400" dirty="0">
                <a:solidFill>
                  <a:srgbClr val="FFFF00"/>
                </a:solidFill>
                <a:latin typeface="Arial Narrow" panose="020B0606020202030204" pitchFamily="34" charset="0"/>
              </a:rPr>
              <a:t>«Ich mache alles neu!»</a:t>
            </a:r>
          </a:p>
          <a:p>
            <a:pPr marL="0" indent="0" algn="ctr">
              <a:buNone/>
            </a:pPr>
            <a:endParaRPr lang="de-CH" sz="5400" dirty="0">
              <a:solidFill>
                <a:srgbClr val="FFFF00"/>
              </a:solidFill>
              <a:latin typeface="Arial Narrow" panose="020B0606020202030204" pitchFamily="34" charset="0"/>
            </a:endParaRPr>
          </a:p>
          <a:p>
            <a:pPr marL="0" indent="0">
              <a:buNone/>
            </a:pPr>
            <a:r>
              <a:rPr lang="de-CH" sz="5400" dirty="0">
                <a:solidFill>
                  <a:srgbClr val="FFFF00"/>
                </a:solidFill>
                <a:latin typeface="Arial Narrow" panose="020B0606020202030204" pitchFamily="34" charset="0"/>
              </a:rPr>
              <a:t>		- Auserwähltes Volk Israel</a:t>
            </a:r>
          </a:p>
          <a:p>
            <a:pPr marL="0" indent="0">
              <a:buNone/>
            </a:pPr>
            <a:r>
              <a:rPr lang="de-CH" sz="5400" dirty="0">
                <a:solidFill>
                  <a:srgbClr val="FFFF00"/>
                </a:solidFill>
                <a:latin typeface="Arial Narrow" panose="020B0606020202030204" pitchFamily="34" charset="0"/>
              </a:rPr>
              <a:t>	      - Alle Betroffenen seit gestern</a:t>
            </a:r>
          </a:p>
        </p:txBody>
      </p:sp>
      <p:sp>
        <p:nvSpPr>
          <p:cNvPr id="4" name="Textfeld 3">
            <a:extLst>
              <a:ext uri="{FF2B5EF4-FFF2-40B4-BE49-F238E27FC236}">
                <a16:creationId xmlns:a16="http://schemas.microsoft.com/office/drawing/2014/main" id="{D60807BC-F0B5-5B28-4408-785A81B91154}"/>
              </a:ext>
            </a:extLst>
          </p:cNvPr>
          <p:cNvSpPr txBox="1"/>
          <p:nvPr/>
        </p:nvSpPr>
        <p:spPr>
          <a:xfrm rot="20623111">
            <a:off x="-22062" y="1935528"/>
            <a:ext cx="426569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Gebetsmoment:</a:t>
            </a:r>
          </a:p>
        </p:txBody>
      </p:sp>
    </p:spTree>
    <p:extLst>
      <p:ext uri="{BB962C8B-B14F-4D97-AF65-F5344CB8AC3E}">
        <p14:creationId xmlns:p14="http://schemas.microsoft.com/office/powerpoint/2010/main" val="23860274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0"/>
            <a:ext cx="8229600" cy="1143000"/>
          </a:xfrm>
        </p:spPr>
        <p:txBody>
          <a:bodyPr/>
          <a:lstStyle/>
          <a:p>
            <a:r>
              <a:rPr lang="de-CH" sz="4000" dirty="0">
                <a:solidFill>
                  <a:schemeClr val="bg1"/>
                </a:solidFill>
              </a:rPr>
              <a:t>Offb. 21,5:</a:t>
            </a:r>
          </a:p>
        </p:txBody>
      </p:sp>
      <p:sp>
        <p:nvSpPr>
          <p:cNvPr id="3" name="Inhaltsplatzhalter 2"/>
          <p:cNvSpPr>
            <a:spLocks noGrp="1"/>
          </p:cNvSpPr>
          <p:nvPr>
            <p:ph idx="1"/>
          </p:nvPr>
        </p:nvSpPr>
        <p:spPr>
          <a:xfrm>
            <a:off x="-566555" y="116632"/>
            <a:ext cx="9710555" cy="5184576"/>
          </a:xfrm>
        </p:spPr>
        <p:txBody>
          <a:bodyPr/>
          <a:lstStyle/>
          <a:p>
            <a:pPr marL="0" indent="0" algn="ctr">
              <a:buNone/>
            </a:pPr>
            <a:r>
              <a:rPr lang="de-CH" sz="2800" dirty="0">
                <a:solidFill>
                  <a:srgbClr val="FFFF00"/>
                </a:solidFill>
                <a:latin typeface="Arial Narrow" panose="020B0606020202030204" pitchFamily="34" charset="0"/>
              </a:rPr>
              <a:t>   </a:t>
            </a:r>
          </a:p>
          <a:p>
            <a:pPr marL="0" indent="0" algn="ctr">
              <a:buNone/>
            </a:pPr>
            <a:r>
              <a:rPr lang="de-CH" sz="5400" dirty="0">
                <a:solidFill>
                  <a:srgbClr val="FFFF00"/>
                </a:solidFill>
                <a:latin typeface="Arial Narrow" panose="020B0606020202030204" pitchFamily="34" charset="0"/>
              </a:rPr>
              <a:t>«Ich mache alles neu!»</a:t>
            </a:r>
          </a:p>
          <a:p>
            <a:pPr marL="0" indent="0" algn="ctr">
              <a:buNone/>
            </a:pPr>
            <a:endParaRPr lang="de-CH" sz="5400" dirty="0">
              <a:solidFill>
                <a:srgbClr val="FFFF00"/>
              </a:solidFill>
              <a:latin typeface="Arial Narrow" panose="020B0606020202030204" pitchFamily="34" charset="0"/>
            </a:endParaRPr>
          </a:p>
          <a:p>
            <a:pPr marL="0" indent="0">
              <a:buNone/>
            </a:pPr>
            <a:r>
              <a:rPr lang="de-CH" sz="5400" dirty="0">
                <a:solidFill>
                  <a:srgbClr val="FFFF00"/>
                </a:solidFill>
                <a:latin typeface="Arial Narrow" panose="020B0606020202030204" pitchFamily="34" charset="0"/>
              </a:rPr>
              <a:t>		- Auserwähltes Volk Israel</a:t>
            </a:r>
          </a:p>
          <a:p>
            <a:pPr marL="0" indent="0">
              <a:buNone/>
            </a:pPr>
            <a:r>
              <a:rPr lang="de-CH" sz="5400" dirty="0">
                <a:solidFill>
                  <a:srgbClr val="FFFF00"/>
                </a:solidFill>
                <a:latin typeface="Arial Narrow" panose="020B0606020202030204" pitchFamily="34" charset="0"/>
              </a:rPr>
              <a:t>	      - Alle Betroffenen seit gestern</a:t>
            </a:r>
          </a:p>
          <a:p>
            <a:pPr marL="0" indent="0">
              <a:buNone/>
            </a:pPr>
            <a:r>
              <a:rPr lang="de-CH" sz="5400" dirty="0">
                <a:solidFill>
                  <a:srgbClr val="FFFF00"/>
                </a:solidFill>
                <a:latin typeface="Arial Narrow" panose="020B0606020202030204" pitchFamily="34" charset="0"/>
              </a:rPr>
              <a:t>		- </a:t>
            </a:r>
            <a:r>
              <a:rPr lang="de-CH" sz="4800" dirty="0">
                <a:solidFill>
                  <a:srgbClr val="FFFF00"/>
                </a:solidFill>
                <a:latin typeface="Arial Narrow" panose="020B0606020202030204" pitchFamily="34" charset="0"/>
              </a:rPr>
              <a:t>Israelische Entscheidungsträger</a:t>
            </a:r>
          </a:p>
        </p:txBody>
      </p:sp>
      <p:sp>
        <p:nvSpPr>
          <p:cNvPr id="4" name="Textfeld 3">
            <a:extLst>
              <a:ext uri="{FF2B5EF4-FFF2-40B4-BE49-F238E27FC236}">
                <a16:creationId xmlns:a16="http://schemas.microsoft.com/office/drawing/2014/main" id="{D60807BC-F0B5-5B28-4408-785A81B91154}"/>
              </a:ext>
            </a:extLst>
          </p:cNvPr>
          <p:cNvSpPr txBox="1"/>
          <p:nvPr/>
        </p:nvSpPr>
        <p:spPr>
          <a:xfrm rot="20623111">
            <a:off x="-22062" y="1935528"/>
            <a:ext cx="426569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Gebetsmoment:</a:t>
            </a:r>
          </a:p>
        </p:txBody>
      </p:sp>
    </p:spTree>
    <p:extLst>
      <p:ext uri="{BB962C8B-B14F-4D97-AF65-F5344CB8AC3E}">
        <p14:creationId xmlns:p14="http://schemas.microsoft.com/office/powerpoint/2010/main" val="7708413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0"/>
            <a:ext cx="8229600" cy="1143000"/>
          </a:xfrm>
        </p:spPr>
        <p:txBody>
          <a:bodyPr/>
          <a:lstStyle/>
          <a:p>
            <a:r>
              <a:rPr lang="de-CH" sz="4000" dirty="0">
                <a:solidFill>
                  <a:schemeClr val="bg1"/>
                </a:solidFill>
              </a:rPr>
              <a:t>Offb. 21,5:</a:t>
            </a:r>
          </a:p>
        </p:txBody>
      </p:sp>
      <p:sp>
        <p:nvSpPr>
          <p:cNvPr id="3" name="Inhaltsplatzhalter 2"/>
          <p:cNvSpPr>
            <a:spLocks noGrp="1"/>
          </p:cNvSpPr>
          <p:nvPr>
            <p:ph idx="1"/>
          </p:nvPr>
        </p:nvSpPr>
        <p:spPr>
          <a:xfrm>
            <a:off x="-566555" y="116632"/>
            <a:ext cx="9710555" cy="5184576"/>
          </a:xfrm>
        </p:spPr>
        <p:txBody>
          <a:bodyPr/>
          <a:lstStyle/>
          <a:p>
            <a:pPr marL="0" indent="0" algn="ctr">
              <a:buNone/>
            </a:pPr>
            <a:r>
              <a:rPr lang="de-CH" sz="2800" dirty="0">
                <a:solidFill>
                  <a:srgbClr val="FFFF00"/>
                </a:solidFill>
                <a:latin typeface="Arial Narrow" panose="020B0606020202030204" pitchFamily="34" charset="0"/>
              </a:rPr>
              <a:t>   </a:t>
            </a:r>
          </a:p>
          <a:p>
            <a:pPr marL="0" indent="0" algn="ctr">
              <a:buNone/>
            </a:pPr>
            <a:r>
              <a:rPr lang="de-CH" sz="5400" dirty="0">
                <a:solidFill>
                  <a:srgbClr val="FFFF00"/>
                </a:solidFill>
                <a:latin typeface="Arial Narrow" panose="020B0606020202030204" pitchFamily="34" charset="0"/>
              </a:rPr>
              <a:t>«Ich mache alles neu!»</a:t>
            </a:r>
          </a:p>
          <a:p>
            <a:pPr marL="0" indent="0" algn="ctr">
              <a:buNone/>
            </a:pPr>
            <a:endParaRPr lang="de-CH" sz="5400" dirty="0">
              <a:solidFill>
                <a:srgbClr val="FFFF00"/>
              </a:solidFill>
              <a:latin typeface="Arial Narrow" panose="020B0606020202030204" pitchFamily="34" charset="0"/>
            </a:endParaRPr>
          </a:p>
          <a:p>
            <a:pPr marL="0" indent="0">
              <a:buNone/>
            </a:pPr>
            <a:r>
              <a:rPr lang="de-CH" sz="5400" dirty="0">
                <a:solidFill>
                  <a:srgbClr val="FFFF00"/>
                </a:solidFill>
                <a:latin typeface="Arial Narrow" panose="020B0606020202030204" pitchFamily="34" charset="0"/>
              </a:rPr>
              <a:t>		- Auserwähltes Volk Israel</a:t>
            </a:r>
          </a:p>
          <a:p>
            <a:pPr marL="0" indent="0">
              <a:buNone/>
            </a:pPr>
            <a:r>
              <a:rPr lang="de-CH" sz="5400" dirty="0">
                <a:solidFill>
                  <a:srgbClr val="FFFF00"/>
                </a:solidFill>
                <a:latin typeface="Arial Narrow" panose="020B0606020202030204" pitchFamily="34" charset="0"/>
              </a:rPr>
              <a:t>	      - Alle Betroffenen seit gestern</a:t>
            </a:r>
          </a:p>
          <a:p>
            <a:pPr marL="0" indent="0">
              <a:buNone/>
            </a:pPr>
            <a:r>
              <a:rPr lang="de-CH" sz="5400" dirty="0">
                <a:solidFill>
                  <a:srgbClr val="FFFF00"/>
                </a:solidFill>
                <a:latin typeface="Arial Narrow" panose="020B0606020202030204" pitchFamily="34" charset="0"/>
              </a:rPr>
              <a:t>		- </a:t>
            </a:r>
            <a:r>
              <a:rPr lang="de-CH" sz="4800" dirty="0">
                <a:solidFill>
                  <a:srgbClr val="FFFF00"/>
                </a:solidFill>
                <a:latin typeface="Arial Narrow" panose="020B0606020202030204" pitchFamily="34" charset="0"/>
              </a:rPr>
              <a:t>Israelische Entscheidungsträger</a:t>
            </a:r>
          </a:p>
          <a:p>
            <a:pPr marL="0" indent="0">
              <a:buNone/>
            </a:pPr>
            <a:r>
              <a:rPr lang="de-CH" sz="4800" dirty="0">
                <a:solidFill>
                  <a:srgbClr val="FFFF00"/>
                </a:solidFill>
                <a:latin typeface="Arial Narrow" panose="020B0606020202030204" pitchFamily="34" charset="0"/>
              </a:rPr>
              <a:t>		- Regierungen islamischer Staaten</a:t>
            </a:r>
          </a:p>
        </p:txBody>
      </p:sp>
      <p:sp>
        <p:nvSpPr>
          <p:cNvPr id="4" name="Textfeld 3">
            <a:extLst>
              <a:ext uri="{FF2B5EF4-FFF2-40B4-BE49-F238E27FC236}">
                <a16:creationId xmlns:a16="http://schemas.microsoft.com/office/drawing/2014/main" id="{D60807BC-F0B5-5B28-4408-785A81B91154}"/>
              </a:ext>
            </a:extLst>
          </p:cNvPr>
          <p:cNvSpPr txBox="1"/>
          <p:nvPr/>
        </p:nvSpPr>
        <p:spPr>
          <a:xfrm rot="20623111">
            <a:off x="-22062" y="1935528"/>
            <a:ext cx="426569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Gebetsmoment:</a:t>
            </a:r>
          </a:p>
        </p:txBody>
      </p:sp>
    </p:spTree>
    <p:extLst>
      <p:ext uri="{BB962C8B-B14F-4D97-AF65-F5344CB8AC3E}">
        <p14:creationId xmlns:p14="http://schemas.microsoft.com/office/powerpoint/2010/main" val="8201140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0"/>
            <a:ext cx="8229600" cy="1143000"/>
          </a:xfrm>
        </p:spPr>
        <p:txBody>
          <a:bodyPr/>
          <a:lstStyle/>
          <a:p>
            <a:r>
              <a:rPr lang="de-CH" sz="4000" dirty="0">
                <a:solidFill>
                  <a:schemeClr val="bg1"/>
                </a:solidFill>
              </a:rPr>
              <a:t>Offb. 21,5:</a:t>
            </a:r>
          </a:p>
        </p:txBody>
      </p:sp>
      <p:sp>
        <p:nvSpPr>
          <p:cNvPr id="3" name="Inhaltsplatzhalter 2"/>
          <p:cNvSpPr>
            <a:spLocks noGrp="1"/>
          </p:cNvSpPr>
          <p:nvPr>
            <p:ph idx="1"/>
          </p:nvPr>
        </p:nvSpPr>
        <p:spPr>
          <a:xfrm>
            <a:off x="-566555" y="116632"/>
            <a:ext cx="9710555" cy="5184576"/>
          </a:xfrm>
        </p:spPr>
        <p:txBody>
          <a:bodyPr/>
          <a:lstStyle/>
          <a:p>
            <a:pPr marL="0" indent="0" algn="ctr">
              <a:buNone/>
            </a:pPr>
            <a:r>
              <a:rPr lang="de-CH" sz="2800" dirty="0">
                <a:solidFill>
                  <a:srgbClr val="FFFF00"/>
                </a:solidFill>
                <a:latin typeface="Arial Narrow" panose="020B0606020202030204" pitchFamily="34" charset="0"/>
              </a:rPr>
              <a:t>   </a:t>
            </a:r>
          </a:p>
          <a:p>
            <a:pPr marL="0" indent="0" algn="ctr">
              <a:buNone/>
            </a:pPr>
            <a:r>
              <a:rPr lang="de-CH" sz="5400" dirty="0">
                <a:solidFill>
                  <a:srgbClr val="FFFF00"/>
                </a:solidFill>
                <a:latin typeface="Arial Narrow" panose="020B0606020202030204" pitchFamily="34" charset="0"/>
              </a:rPr>
              <a:t>«Ich mache alles neu!»</a:t>
            </a:r>
          </a:p>
          <a:p>
            <a:pPr marL="0" indent="0" algn="ctr">
              <a:buNone/>
            </a:pPr>
            <a:endParaRPr lang="de-CH" sz="5400" dirty="0">
              <a:solidFill>
                <a:srgbClr val="FFFF00"/>
              </a:solidFill>
              <a:latin typeface="Arial Narrow" panose="020B0606020202030204" pitchFamily="34" charset="0"/>
            </a:endParaRPr>
          </a:p>
          <a:p>
            <a:pPr marL="0" indent="0">
              <a:buNone/>
            </a:pPr>
            <a:r>
              <a:rPr lang="de-CH" sz="5400" dirty="0">
                <a:solidFill>
                  <a:srgbClr val="FFFF00"/>
                </a:solidFill>
                <a:latin typeface="Arial Narrow" panose="020B0606020202030204" pitchFamily="34" charset="0"/>
              </a:rPr>
              <a:t>		- Auserwähltes Volk Israel</a:t>
            </a:r>
          </a:p>
          <a:p>
            <a:pPr marL="0" indent="0">
              <a:buNone/>
            </a:pPr>
            <a:r>
              <a:rPr lang="de-CH" sz="5400" dirty="0">
                <a:solidFill>
                  <a:srgbClr val="FFFF00"/>
                </a:solidFill>
                <a:latin typeface="Arial Narrow" panose="020B0606020202030204" pitchFamily="34" charset="0"/>
              </a:rPr>
              <a:t>	      - Alle Betroffenen seit gestern</a:t>
            </a:r>
          </a:p>
          <a:p>
            <a:pPr marL="0" indent="0">
              <a:buNone/>
            </a:pPr>
            <a:r>
              <a:rPr lang="de-CH" sz="5400" dirty="0">
                <a:solidFill>
                  <a:srgbClr val="FFFF00"/>
                </a:solidFill>
                <a:latin typeface="Arial Narrow" panose="020B0606020202030204" pitchFamily="34" charset="0"/>
              </a:rPr>
              <a:t>		- </a:t>
            </a:r>
            <a:r>
              <a:rPr lang="de-CH" sz="4800" dirty="0">
                <a:solidFill>
                  <a:srgbClr val="FFFF00"/>
                </a:solidFill>
                <a:latin typeface="Arial Narrow" panose="020B0606020202030204" pitchFamily="34" charset="0"/>
              </a:rPr>
              <a:t>Israelische Entscheidungsträger</a:t>
            </a:r>
          </a:p>
          <a:p>
            <a:pPr marL="0" indent="0">
              <a:buNone/>
            </a:pPr>
            <a:r>
              <a:rPr lang="de-CH" sz="4800" dirty="0">
                <a:solidFill>
                  <a:srgbClr val="FFFF00"/>
                </a:solidFill>
                <a:latin typeface="Arial Narrow" panose="020B0606020202030204" pitchFamily="34" charset="0"/>
              </a:rPr>
              <a:t>		- Regierungen islamischer Staaten</a:t>
            </a:r>
          </a:p>
        </p:txBody>
      </p:sp>
      <p:sp>
        <p:nvSpPr>
          <p:cNvPr id="4" name="Textfeld 3">
            <a:extLst>
              <a:ext uri="{FF2B5EF4-FFF2-40B4-BE49-F238E27FC236}">
                <a16:creationId xmlns:a16="http://schemas.microsoft.com/office/drawing/2014/main" id="{D60807BC-F0B5-5B28-4408-785A81B91154}"/>
              </a:ext>
            </a:extLst>
          </p:cNvPr>
          <p:cNvSpPr txBox="1"/>
          <p:nvPr/>
        </p:nvSpPr>
        <p:spPr>
          <a:xfrm rot="20623111">
            <a:off x="-22062" y="1935528"/>
            <a:ext cx="426569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Gebetsmoment:</a:t>
            </a:r>
          </a:p>
        </p:txBody>
      </p:sp>
    </p:spTree>
    <p:extLst>
      <p:ext uri="{BB962C8B-B14F-4D97-AF65-F5344CB8AC3E}">
        <p14:creationId xmlns:p14="http://schemas.microsoft.com/office/powerpoint/2010/main" val="34818825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0"/>
            <a:ext cx="8229600" cy="1143000"/>
          </a:xfrm>
        </p:spPr>
        <p:txBody>
          <a:bodyPr/>
          <a:lstStyle/>
          <a:p>
            <a:r>
              <a:rPr lang="de-CH" sz="4000" dirty="0">
                <a:solidFill>
                  <a:schemeClr val="bg1"/>
                </a:solidFill>
              </a:rPr>
              <a:t>Offb. 21,5:</a:t>
            </a:r>
          </a:p>
        </p:txBody>
      </p:sp>
      <p:sp>
        <p:nvSpPr>
          <p:cNvPr id="3" name="Inhaltsplatzhalter 2"/>
          <p:cNvSpPr>
            <a:spLocks noGrp="1"/>
          </p:cNvSpPr>
          <p:nvPr>
            <p:ph idx="1"/>
          </p:nvPr>
        </p:nvSpPr>
        <p:spPr>
          <a:xfrm>
            <a:off x="-566555" y="116632"/>
            <a:ext cx="9710555" cy="5184576"/>
          </a:xfrm>
        </p:spPr>
        <p:txBody>
          <a:bodyPr/>
          <a:lstStyle/>
          <a:p>
            <a:pPr marL="0" indent="0" algn="ctr">
              <a:buNone/>
            </a:pPr>
            <a:r>
              <a:rPr lang="de-CH" sz="2800" dirty="0">
                <a:solidFill>
                  <a:srgbClr val="FFFF00"/>
                </a:solidFill>
                <a:latin typeface="Arial Narrow" panose="020B0606020202030204" pitchFamily="34" charset="0"/>
              </a:rPr>
              <a:t>   </a:t>
            </a:r>
          </a:p>
          <a:p>
            <a:pPr marL="0" indent="0" algn="ctr">
              <a:buNone/>
            </a:pPr>
            <a:r>
              <a:rPr lang="de-CH" sz="5400" dirty="0">
                <a:solidFill>
                  <a:srgbClr val="FFFF00"/>
                </a:solidFill>
                <a:latin typeface="Arial Narrow" panose="020B0606020202030204" pitchFamily="34" charset="0"/>
              </a:rPr>
              <a:t>«Ich mache alles neu!»</a:t>
            </a:r>
          </a:p>
          <a:p>
            <a:pPr marL="0" indent="0" algn="ctr">
              <a:buNone/>
            </a:pPr>
            <a:endParaRPr lang="de-CH" sz="5400" dirty="0">
              <a:solidFill>
                <a:srgbClr val="FFFF00"/>
              </a:solidFill>
              <a:latin typeface="Arial Narrow" panose="020B0606020202030204" pitchFamily="34" charset="0"/>
            </a:endParaRPr>
          </a:p>
          <a:p>
            <a:pPr marL="0" indent="0">
              <a:buNone/>
            </a:pPr>
            <a:r>
              <a:rPr lang="de-CH" sz="5400" dirty="0">
                <a:solidFill>
                  <a:srgbClr val="FFFF00"/>
                </a:solidFill>
                <a:latin typeface="Arial Narrow" panose="020B0606020202030204" pitchFamily="34" charset="0"/>
              </a:rPr>
              <a:t>		- Auserwähltes Volk Israel</a:t>
            </a:r>
          </a:p>
          <a:p>
            <a:pPr marL="0" indent="0">
              <a:buNone/>
            </a:pPr>
            <a:r>
              <a:rPr lang="de-CH" sz="5400" dirty="0">
                <a:solidFill>
                  <a:srgbClr val="FFFF00"/>
                </a:solidFill>
                <a:latin typeface="Arial Narrow" panose="020B0606020202030204" pitchFamily="34" charset="0"/>
              </a:rPr>
              <a:t>	      - Alle Betroffenen seit gestern</a:t>
            </a:r>
          </a:p>
          <a:p>
            <a:pPr marL="0" indent="0">
              <a:buNone/>
            </a:pPr>
            <a:r>
              <a:rPr lang="de-CH" sz="5400" dirty="0">
                <a:solidFill>
                  <a:srgbClr val="FFFF00"/>
                </a:solidFill>
                <a:latin typeface="Arial Narrow" panose="020B0606020202030204" pitchFamily="34" charset="0"/>
              </a:rPr>
              <a:t>		- </a:t>
            </a:r>
            <a:r>
              <a:rPr lang="de-CH" sz="4800" dirty="0">
                <a:solidFill>
                  <a:srgbClr val="FFFF00"/>
                </a:solidFill>
                <a:latin typeface="Arial Narrow" panose="020B0606020202030204" pitchFamily="34" charset="0"/>
              </a:rPr>
              <a:t>Israelische Entscheidungsträger</a:t>
            </a:r>
          </a:p>
          <a:p>
            <a:pPr marL="0" indent="0">
              <a:buNone/>
            </a:pPr>
            <a:r>
              <a:rPr lang="de-CH" sz="4800" dirty="0">
                <a:solidFill>
                  <a:srgbClr val="FFFF00"/>
                </a:solidFill>
                <a:latin typeface="Arial Narrow" panose="020B0606020202030204" pitchFamily="34" charset="0"/>
              </a:rPr>
              <a:t>		- Regierungen islamischer Staaten</a:t>
            </a:r>
          </a:p>
        </p:txBody>
      </p:sp>
      <p:sp>
        <p:nvSpPr>
          <p:cNvPr id="4" name="Textfeld 3">
            <a:extLst>
              <a:ext uri="{FF2B5EF4-FFF2-40B4-BE49-F238E27FC236}">
                <a16:creationId xmlns:a16="http://schemas.microsoft.com/office/drawing/2014/main" id="{D60807BC-F0B5-5B28-4408-785A81B91154}"/>
              </a:ext>
            </a:extLst>
          </p:cNvPr>
          <p:cNvSpPr txBox="1"/>
          <p:nvPr/>
        </p:nvSpPr>
        <p:spPr>
          <a:xfrm rot="20623111">
            <a:off x="-22062" y="1935528"/>
            <a:ext cx="426569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Gebetsmoment:</a:t>
            </a:r>
          </a:p>
        </p:txBody>
      </p:sp>
      <p:pic>
        <p:nvPicPr>
          <p:cNvPr id="5" name="Hatikvah (The Hope)">
            <a:hlinkClick r:id="" action="ppaction://media"/>
            <a:extLst>
              <a:ext uri="{FF2B5EF4-FFF2-40B4-BE49-F238E27FC236}">
                <a16:creationId xmlns:a16="http://schemas.microsoft.com/office/drawing/2014/main" id="{084D920D-F9FA-454C-C29E-9A7DDF72A8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075" y="92075"/>
            <a:ext cx="609600" cy="609600"/>
          </a:xfrm>
          <a:prstGeom prst="rect">
            <a:avLst/>
          </a:prstGeom>
        </p:spPr>
      </p:pic>
    </p:spTree>
    <p:extLst>
      <p:ext uri="{BB962C8B-B14F-4D97-AF65-F5344CB8AC3E}">
        <p14:creationId xmlns:p14="http://schemas.microsoft.com/office/powerpoint/2010/main" val="314243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22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74ACAC-6D40-4241-967B-F1813689AF17}"/>
              </a:ext>
            </a:extLst>
          </p:cNvPr>
          <p:cNvSpPr>
            <a:spLocks noGrp="1"/>
          </p:cNvSpPr>
          <p:nvPr>
            <p:ph type="title"/>
          </p:nvPr>
        </p:nvSpPr>
        <p:spPr/>
        <p:txBody>
          <a:bodyPr/>
          <a:lstStyle/>
          <a:p>
            <a:endParaRPr lang="de-CH"/>
          </a:p>
        </p:txBody>
      </p:sp>
      <p:sp>
        <p:nvSpPr>
          <p:cNvPr id="3" name="Inhaltsplatzhalter 2">
            <a:extLst>
              <a:ext uri="{FF2B5EF4-FFF2-40B4-BE49-F238E27FC236}">
                <a16:creationId xmlns:a16="http://schemas.microsoft.com/office/drawing/2014/main" id="{3FD672F5-7CCF-4591-A578-06E702DB7060}"/>
              </a:ext>
            </a:extLst>
          </p:cNvPr>
          <p:cNvSpPr>
            <a:spLocks noGrp="1"/>
          </p:cNvSpPr>
          <p:nvPr>
            <p:ph idx="1"/>
          </p:nvPr>
        </p:nvSpPr>
        <p:spPr/>
        <p:txBody>
          <a:bodyPr/>
          <a:lstStyle/>
          <a:p>
            <a:endParaRPr lang="de-CH"/>
          </a:p>
        </p:txBody>
      </p:sp>
    </p:spTree>
    <p:extLst>
      <p:ext uri="{BB962C8B-B14F-4D97-AF65-F5344CB8AC3E}">
        <p14:creationId xmlns:p14="http://schemas.microsoft.com/office/powerpoint/2010/main" val="2070625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304" y="32792"/>
            <a:ext cx="10006144" cy="5628456"/>
          </a:xfrm>
        </p:spPr>
      </p:pic>
    </p:spTree>
    <p:extLst>
      <p:ext uri="{BB962C8B-B14F-4D97-AF65-F5344CB8AC3E}">
        <p14:creationId xmlns:p14="http://schemas.microsoft.com/office/powerpoint/2010/main" val="15898887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a:xfrm>
            <a:off x="611560" y="5013176"/>
            <a:ext cx="8229600" cy="4525963"/>
          </a:xfrm>
        </p:spPr>
        <p:txBody>
          <a:bodyPr/>
          <a:lstStyle/>
          <a:p>
            <a:pPr marL="0" indent="0" algn="ctr">
              <a:buNone/>
            </a:pPr>
            <a:r>
              <a:rPr lang="de-CH" dirty="0">
                <a:solidFill>
                  <a:schemeClr val="bg1"/>
                </a:solidFill>
                <a:latin typeface="Arial Narrow" panose="020B0606020202030204" pitchFamily="34" charset="0"/>
              </a:rPr>
              <a:t>«...Gott ist nicht ein Gott der Unordnung, </a:t>
            </a:r>
            <a:br>
              <a:rPr lang="de-CH" dirty="0">
                <a:solidFill>
                  <a:schemeClr val="bg1"/>
                </a:solidFill>
                <a:latin typeface="Arial Narrow" panose="020B0606020202030204" pitchFamily="34" charset="0"/>
              </a:rPr>
            </a:br>
            <a:r>
              <a:rPr lang="de-CH" dirty="0">
                <a:solidFill>
                  <a:schemeClr val="bg1"/>
                </a:solidFill>
                <a:latin typeface="Arial Narrow" panose="020B0606020202030204" pitchFamily="34" charset="0"/>
              </a:rPr>
              <a:t>sondern ein Gott des Friedens...» </a:t>
            </a:r>
          </a:p>
          <a:p>
            <a:pPr marL="0" indent="0" algn="ctr">
              <a:buNone/>
            </a:pPr>
            <a:r>
              <a:rPr lang="de-CH" sz="1200" dirty="0">
                <a:solidFill>
                  <a:schemeClr val="bg1"/>
                </a:solidFill>
                <a:latin typeface="Arial Narrow" panose="020B0606020202030204" pitchFamily="34" charset="0"/>
              </a:rPr>
              <a:t>1Kor 14,33a</a:t>
            </a:r>
          </a:p>
        </p:txBody>
      </p:sp>
      <p:pic>
        <p:nvPicPr>
          <p:cNvPr id="4" name="Grafik 3"/>
          <p:cNvPicPr>
            <a:picLocks noChangeAspect="1"/>
          </p:cNvPicPr>
          <p:nvPr/>
        </p:nvPicPr>
        <p:blipFill rotWithShape="1">
          <a:blip r:embed="rId2"/>
          <a:srcRect l="27320" t="27950" r="25640" b="27951"/>
          <a:stretch/>
        </p:blipFill>
        <p:spPr>
          <a:xfrm>
            <a:off x="1499658" y="274638"/>
            <a:ext cx="6144683" cy="4608512"/>
          </a:xfrm>
          <a:prstGeom prst="rect">
            <a:avLst/>
          </a:prstGeom>
        </p:spPr>
      </p:pic>
    </p:spTree>
    <p:extLst>
      <p:ext uri="{BB962C8B-B14F-4D97-AF65-F5344CB8AC3E}">
        <p14:creationId xmlns:p14="http://schemas.microsoft.com/office/powerpoint/2010/main" val="33387752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1_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3191</Words>
  <Application>Microsoft Office PowerPoint</Application>
  <PresentationFormat>Bildschirmpräsentation (4:3)</PresentationFormat>
  <Paragraphs>250</Paragraphs>
  <Slides>77</Slides>
  <Notes>0</Notes>
  <HiddenSlides>0</HiddenSlides>
  <MMClips>2</MMClips>
  <ScaleCrop>false</ScaleCrop>
  <HeadingPairs>
    <vt:vector size="6" baseType="variant">
      <vt:variant>
        <vt:lpstr>Verwendete Schriftarten</vt:lpstr>
      </vt:variant>
      <vt:variant>
        <vt:i4>3</vt:i4>
      </vt:variant>
      <vt:variant>
        <vt:lpstr>Design</vt:lpstr>
      </vt:variant>
      <vt:variant>
        <vt:i4>2</vt:i4>
      </vt:variant>
      <vt:variant>
        <vt:lpstr>Folientitel</vt:lpstr>
      </vt:variant>
      <vt:variant>
        <vt:i4>77</vt:i4>
      </vt:variant>
    </vt:vector>
  </HeadingPairs>
  <TitlesOfParts>
    <vt:vector size="82" baseType="lpstr">
      <vt:lpstr>Arial</vt:lpstr>
      <vt:lpstr>Arial Narrow</vt:lpstr>
      <vt:lpstr>Calibri</vt:lpstr>
      <vt:lpstr>1_Standarddesign</vt:lpstr>
      <vt:lpstr>Larissa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‘Palästina’ anfangs 20. Jahrhundert:</vt:lpstr>
      <vt:lpstr>PowerPoint-Präsentation</vt:lpstr>
      <vt:lpstr>PowerPoint-Präsentation</vt:lpstr>
      <vt:lpstr>PowerPoint-Präsentation</vt:lpstr>
      <vt:lpstr>PowerPoint-Präsentation</vt:lpstr>
      <vt:lpstr>PowerPoint-Präsentation</vt:lpstr>
      <vt:lpstr>28.11.1941: A. Hitler empfängt den Grossmufti von Palästina, Sayid Amin al Husseini, zu einer herzlichen und für die Zukunft der arabischen Länder bedeutungsvollen Unterredung...</vt:lpstr>
      <vt:lpstr>PowerPoint-Präsentation</vt:lpstr>
      <vt:lpstr>PowerPoint-Präsentation</vt:lpstr>
      <vt:lpstr>PowerPoint-Präsentation</vt:lpstr>
      <vt:lpstr>"Wir können den Arabern vergeben, dass sie unsere Kinder töten.  Wir können ihnen aber nicht vergeben,  dass sie uns dazu zwingen,  ihre Kinder zu töten.  Es wird erst Frieden geben mit den Arabern, wenn sie ihre Kinder mehr lieben,  als sie uns hassen."</vt:lpstr>
      <vt:lpstr>"Wir können den Arabern vergeben, dass sie unsere Kinder töten.  Wir können ihnen aber nicht vergeben,  dass sie uns dazu zwingen,  ihre Kinder zu töten.  Es wird erst Frieden geben mit den Arabern, wenn sie ihre Kinder mehr lieben,  als sie uns hassen."</vt:lpstr>
      <vt:lpstr>"Wir können den Arabern vergeben, dass sie unsere Kinder töten.  Wir können ihnen aber nicht vergeben,  dass sie uns dazu zwingen,  ihre Kinder zu töten.  Es wird erst Frieden geben mit den Arabern, wenn sie ihre Kinder mehr lieben,  als sie uns hassen."</vt:lpstr>
      <vt:lpstr>«Zankapfel Jerusalem»</vt:lpstr>
      <vt:lpstr>«Zankapfel Jerusalem»</vt:lpstr>
      <vt:lpstr>«Zankapfel Jerusalem»</vt:lpstr>
      <vt:lpstr>«Zankapfel Jerusalem»</vt:lpstr>
      <vt:lpstr>«Zankapfel Jerusalem»</vt:lpstr>
      <vt:lpstr>Klaus Schwab auf die Frage nach seiner grössten Enttäuschung:</vt:lpstr>
      <vt:lpstr>Israel nach allen Auseinandersetzungen und Kriegen bis 2023  </vt:lpstr>
      <vt:lpstr>PowerPoint-Präsentation</vt:lpstr>
      <vt:lpstr>PowerPoint-Präsentation</vt:lpstr>
      <vt:lpstr>PowerPoint-Präsentation</vt:lpstr>
      <vt:lpstr>PowerPoint-Präsentation</vt:lpstr>
      <vt:lpstr>Was uns gesagt ist (Offb. 21,1-5):</vt:lpstr>
      <vt:lpstr>Was uns gesagt ist (Offb. 21,1-5):</vt:lpstr>
      <vt:lpstr>Was uns gesagt ist (Offb. 21,1-5):</vt:lpstr>
      <vt:lpstr>Was uns gesagt ist (Offb. 21,1-5):</vt:lpstr>
      <vt:lpstr>Was uns gesagt ist (Offb. 21,1-5):</vt:lpstr>
      <vt:lpstr>Offb. 21,5:</vt:lpstr>
      <vt:lpstr>Offb. 21,5:</vt:lpstr>
      <vt:lpstr>Offb. 21,5:</vt:lpstr>
      <vt:lpstr>Offb. 21,5:</vt:lpstr>
      <vt:lpstr>Offb. 21,5:</vt:lpstr>
      <vt:lpstr>Offb. 21,5:</vt:lpstr>
      <vt:lpstr>Offb. 21,5:</vt:lpstr>
      <vt:lpstr>Offb. 21,5:</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Monica</dc:creator>
  <cp:lastModifiedBy>David Künzi-Feuz</cp:lastModifiedBy>
  <cp:revision>74</cp:revision>
  <dcterms:created xsi:type="dcterms:W3CDTF">2016-04-30T06:48:07Z</dcterms:created>
  <dcterms:modified xsi:type="dcterms:W3CDTF">2023-10-09T10:29:16Z</dcterms:modified>
</cp:coreProperties>
</file>